
<file path=[Content_Types].xml><?xml version="1.0" encoding="utf-8"?>
<Types xmlns="http://schemas.openxmlformats.org/package/2006/content-types">
  <Default Extension="jfif" ContentType="image/jpeg"/>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4" r:id="rId1"/>
  </p:sldMasterIdLst>
  <p:sldIdLst>
    <p:sldId id="256" r:id="rId2"/>
    <p:sldId id="257" r:id="rId3"/>
    <p:sldId id="260" r:id="rId4"/>
    <p:sldId id="279" r:id="rId5"/>
    <p:sldId id="258" r:id="rId6"/>
    <p:sldId id="259" r:id="rId7"/>
    <p:sldId id="261" r:id="rId8"/>
    <p:sldId id="262" r:id="rId9"/>
    <p:sldId id="263" r:id="rId10"/>
    <p:sldId id="264" r:id="rId11"/>
    <p:sldId id="265" r:id="rId12"/>
    <p:sldId id="266" r:id="rId13"/>
    <p:sldId id="270" r:id="rId14"/>
    <p:sldId id="269" r:id="rId15"/>
    <p:sldId id="275" r:id="rId16"/>
    <p:sldId id="280" r:id="rId17"/>
    <p:sldId id="271" r:id="rId18"/>
    <p:sldId id="272" r:id="rId19"/>
    <p:sldId id="274" r:id="rId20"/>
    <p:sldId id="273" r:id="rId21"/>
    <p:sldId id="276" r:id="rId22"/>
    <p:sldId id="277" r:id="rId23"/>
    <p:sldId id="278" r:id="rId24"/>
  </p:sldIdLst>
  <p:sldSz cx="12192000" cy="6858000"/>
  <p:notesSz cx="6858000" cy="9144000"/>
  <p:defaultTextStyle>
    <a:defPPr>
      <a:defRPr lang="en-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D7D3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821"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B706D9-00EE-44B9-A4F4-F21F1592556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L"/>
          </a:p>
        </p:txBody>
      </p:sp>
      <p:sp>
        <p:nvSpPr>
          <p:cNvPr id="3" name="Subtitle 2">
            <a:extLst>
              <a:ext uri="{FF2B5EF4-FFF2-40B4-BE49-F238E27FC236}">
                <a16:creationId xmlns:a16="http://schemas.microsoft.com/office/drawing/2014/main" id="{A092A560-502A-DF75-6473-ECB3DA45BFC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L"/>
          </a:p>
        </p:txBody>
      </p:sp>
      <p:sp>
        <p:nvSpPr>
          <p:cNvPr id="4" name="Date Placeholder 3">
            <a:extLst>
              <a:ext uri="{FF2B5EF4-FFF2-40B4-BE49-F238E27FC236}">
                <a16:creationId xmlns:a16="http://schemas.microsoft.com/office/drawing/2014/main" id="{A3B89DEB-3304-FA97-AEBB-7BE1D6083D4F}"/>
              </a:ext>
            </a:extLst>
          </p:cNvPr>
          <p:cNvSpPr>
            <a:spLocks noGrp="1"/>
          </p:cNvSpPr>
          <p:nvPr>
            <p:ph type="dt" sz="half" idx="10"/>
          </p:nvPr>
        </p:nvSpPr>
        <p:spPr/>
        <p:txBody>
          <a:bodyPr/>
          <a:lstStyle/>
          <a:p>
            <a:pPr algn="r"/>
            <a:fld id="{3F9AFA87-1417-4992-ABD9-27C3BC8CC883}" type="datetimeFigureOut">
              <a:rPr lang="en-US" smtClean="0"/>
              <a:pPr algn="r"/>
              <a:t>6/13/2023</a:t>
            </a:fld>
            <a:endParaRPr lang="en-US" dirty="0"/>
          </a:p>
        </p:txBody>
      </p:sp>
      <p:sp>
        <p:nvSpPr>
          <p:cNvPr id="5" name="Footer Placeholder 4">
            <a:extLst>
              <a:ext uri="{FF2B5EF4-FFF2-40B4-BE49-F238E27FC236}">
                <a16:creationId xmlns:a16="http://schemas.microsoft.com/office/drawing/2014/main" id="{C947350E-5352-8CAE-9880-4EA3FB236803}"/>
              </a:ext>
            </a:extLst>
          </p:cNvPr>
          <p:cNvSpPr>
            <a:spLocks noGrp="1"/>
          </p:cNvSpPr>
          <p:nvPr>
            <p:ph type="ftr" sz="quarter" idx="11"/>
          </p:nvPr>
        </p:nvSpPr>
        <p:spPr/>
        <p:txBody>
          <a:bodyPr/>
          <a:lstStyle/>
          <a:p>
            <a:endParaRPr lang="en-US" sz="1000" dirty="0"/>
          </a:p>
        </p:txBody>
      </p:sp>
      <p:sp>
        <p:nvSpPr>
          <p:cNvPr id="6" name="Slide Number Placeholder 5">
            <a:extLst>
              <a:ext uri="{FF2B5EF4-FFF2-40B4-BE49-F238E27FC236}">
                <a16:creationId xmlns:a16="http://schemas.microsoft.com/office/drawing/2014/main" id="{F9A3FD10-D4B9-B8BC-271F-0154D9E1D64D}"/>
              </a:ext>
            </a:extLst>
          </p:cNvPr>
          <p:cNvSpPr>
            <a:spLocks noGrp="1"/>
          </p:cNvSpPr>
          <p:nvPr>
            <p:ph type="sldNum" sz="quarter" idx="12"/>
          </p:nvPr>
        </p:nvSpPr>
        <p:spPr/>
        <p:txBody>
          <a:bodyPr/>
          <a:lstStyle/>
          <a:p>
            <a:fld id="{CB1E4CB7-CB13-4810-BF18-BE31AFC64F93}" type="slidenum">
              <a:rPr lang="en-US" smtClean="0"/>
              <a:pPr/>
              <a:t>‹#›</a:t>
            </a:fld>
            <a:endParaRPr lang="en-US" sz="1000" dirty="0"/>
          </a:p>
        </p:txBody>
      </p:sp>
    </p:spTree>
    <p:extLst>
      <p:ext uri="{BB962C8B-B14F-4D97-AF65-F5344CB8AC3E}">
        <p14:creationId xmlns:p14="http://schemas.microsoft.com/office/powerpoint/2010/main" val="15289055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4286B1-26DC-69D5-EA42-1AC942C30B85}"/>
              </a:ext>
            </a:extLst>
          </p:cNvPr>
          <p:cNvSpPr>
            <a:spLocks noGrp="1"/>
          </p:cNvSpPr>
          <p:nvPr>
            <p:ph type="title"/>
          </p:nvPr>
        </p:nvSpPr>
        <p:spPr/>
        <p:txBody>
          <a:bodyPr/>
          <a:lstStyle/>
          <a:p>
            <a:r>
              <a:rPr lang="en-US"/>
              <a:t>Click to edit Master title style</a:t>
            </a:r>
            <a:endParaRPr lang="en-IL"/>
          </a:p>
        </p:txBody>
      </p:sp>
      <p:sp>
        <p:nvSpPr>
          <p:cNvPr id="3" name="Vertical Text Placeholder 2">
            <a:extLst>
              <a:ext uri="{FF2B5EF4-FFF2-40B4-BE49-F238E27FC236}">
                <a16:creationId xmlns:a16="http://schemas.microsoft.com/office/drawing/2014/main" id="{C3A24AC7-3A78-ACA7-9310-4AFBFF1324D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Date Placeholder 3">
            <a:extLst>
              <a:ext uri="{FF2B5EF4-FFF2-40B4-BE49-F238E27FC236}">
                <a16:creationId xmlns:a16="http://schemas.microsoft.com/office/drawing/2014/main" id="{DEC7244A-A15C-66F6-D36C-EBBFEFE3C410}"/>
              </a:ext>
            </a:extLst>
          </p:cNvPr>
          <p:cNvSpPr>
            <a:spLocks noGrp="1"/>
          </p:cNvSpPr>
          <p:nvPr>
            <p:ph type="dt" sz="half" idx="10"/>
          </p:nvPr>
        </p:nvSpPr>
        <p:spPr/>
        <p:txBody>
          <a:bodyPr/>
          <a:lstStyle/>
          <a:p>
            <a:fld id="{3F9AFA87-1417-4992-ABD9-27C3BC8CC883}" type="datetimeFigureOut">
              <a:rPr lang="en-US" smtClean="0"/>
              <a:t>6/13/2023</a:t>
            </a:fld>
            <a:endParaRPr lang="en-US"/>
          </a:p>
        </p:txBody>
      </p:sp>
      <p:sp>
        <p:nvSpPr>
          <p:cNvPr id="5" name="Footer Placeholder 4">
            <a:extLst>
              <a:ext uri="{FF2B5EF4-FFF2-40B4-BE49-F238E27FC236}">
                <a16:creationId xmlns:a16="http://schemas.microsoft.com/office/drawing/2014/main" id="{9115924C-0831-FFE7-BF9C-8935C207C88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79AD870-2E00-1300-D384-E4E2D00C4AAE}"/>
              </a:ext>
            </a:extLst>
          </p:cNvPr>
          <p:cNvSpPr>
            <a:spLocks noGrp="1"/>
          </p:cNvSpPr>
          <p:nvPr>
            <p:ph type="sldNum" sz="quarter" idx="12"/>
          </p:nvPr>
        </p:nvSpPr>
        <p:spPr/>
        <p:txBody>
          <a:bodyPr/>
          <a:lstStyle/>
          <a:p>
            <a:fld id="{CB1E4CB7-CB13-4810-BF18-BE31AFC64F93}" type="slidenum">
              <a:rPr lang="en-US" smtClean="0"/>
              <a:t>‹#›</a:t>
            </a:fld>
            <a:endParaRPr lang="en-US"/>
          </a:p>
        </p:txBody>
      </p:sp>
    </p:spTree>
    <p:extLst>
      <p:ext uri="{BB962C8B-B14F-4D97-AF65-F5344CB8AC3E}">
        <p14:creationId xmlns:p14="http://schemas.microsoft.com/office/powerpoint/2010/main" val="11090412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9519B4B-4067-0D64-5EEF-56C6732A746F}"/>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L"/>
          </a:p>
        </p:txBody>
      </p:sp>
      <p:sp>
        <p:nvSpPr>
          <p:cNvPr id="3" name="Vertical Text Placeholder 2">
            <a:extLst>
              <a:ext uri="{FF2B5EF4-FFF2-40B4-BE49-F238E27FC236}">
                <a16:creationId xmlns:a16="http://schemas.microsoft.com/office/drawing/2014/main" id="{FCC3C1CE-825F-D396-9F84-8C8A825DEC1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Date Placeholder 3">
            <a:extLst>
              <a:ext uri="{FF2B5EF4-FFF2-40B4-BE49-F238E27FC236}">
                <a16:creationId xmlns:a16="http://schemas.microsoft.com/office/drawing/2014/main" id="{0A5DBA83-79E7-4E81-F6AB-9ED947F6C3BF}"/>
              </a:ext>
            </a:extLst>
          </p:cNvPr>
          <p:cNvSpPr>
            <a:spLocks noGrp="1"/>
          </p:cNvSpPr>
          <p:nvPr>
            <p:ph type="dt" sz="half" idx="10"/>
          </p:nvPr>
        </p:nvSpPr>
        <p:spPr/>
        <p:txBody>
          <a:bodyPr/>
          <a:lstStyle/>
          <a:p>
            <a:fld id="{3F9AFA87-1417-4992-ABD9-27C3BC8CC883}" type="datetimeFigureOut">
              <a:rPr lang="en-US" smtClean="0"/>
              <a:t>6/13/2023</a:t>
            </a:fld>
            <a:endParaRPr lang="en-US"/>
          </a:p>
        </p:txBody>
      </p:sp>
      <p:sp>
        <p:nvSpPr>
          <p:cNvPr id="5" name="Footer Placeholder 4">
            <a:extLst>
              <a:ext uri="{FF2B5EF4-FFF2-40B4-BE49-F238E27FC236}">
                <a16:creationId xmlns:a16="http://schemas.microsoft.com/office/drawing/2014/main" id="{8718C178-0136-E0A4-2855-4E54B3C15CB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16B692B-0F17-D079-0013-90F6C179B508}"/>
              </a:ext>
            </a:extLst>
          </p:cNvPr>
          <p:cNvSpPr>
            <a:spLocks noGrp="1"/>
          </p:cNvSpPr>
          <p:nvPr>
            <p:ph type="sldNum" sz="quarter" idx="12"/>
          </p:nvPr>
        </p:nvSpPr>
        <p:spPr/>
        <p:txBody>
          <a:bodyPr/>
          <a:lstStyle/>
          <a:p>
            <a:fld id="{CB1E4CB7-CB13-4810-BF18-BE31AFC64F93}" type="slidenum">
              <a:rPr lang="en-US" smtClean="0"/>
              <a:t>‹#›</a:t>
            </a:fld>
            <a:endParaRPr lang="en-US"/>
          </a:p>
        </p:txBody>
      </p:sp>
    </p:spTree>
    <p:extLst>
      <p:ext uri="{BB962C8B-B14F-4D97-AF65-F5344CB8AC3E}">
        <p14:creationId xmlns:p14="http://schemas.microsoft.com/office/powerpoint/2010/main" val="4628357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777BA6-C494-0ACB-1BB7-08CFDE2D8203}"/>
              </a:ext>
            </a:extLst>
          </p:cNvPr>
          <p:cNvSpPr>
            <a:spLocks noGrp="1"/>
          </p:cNvSpPr>
          <p:nvPr>
            <p:ph type="title"/>
          </p:nvPr>
        </p:nvSpPr>
        <p:spPr/>
        <p:txBody>
          <a:bodyPr/>
          <a:lstStyle/>
          <a:p>
            <a:r>
              <a:rPr lang="en-US"/>
              <a:t>Click to edit Master title style</a:t>
            </a:r>
            <a:endParaRPr lang="en-IL"/>
          </a:p>
        </p:txBody>
      </p:sp>
      <p:sp>
        <p:nvSpPr>
          <p:cNvPr id="3" name="Content Placeholder 2">
            <a:extLst>
              <a:ext uri="{FF2B5EF4-FFF2-40B4-BE49-F238E27FC236}">
                <a16:creationId xmlns:a16="http://schemas.microsoft.com/office/drawing/2014/main" id="{B2A555B1-96C0-950B-545E-C791E1BF056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Date Placeholder 3">
            <a:extLst>
              <a:ext uri="{FF2B5EF4-FFF2-40B4-BE49-F238E27FC236}">
                <a16:creationId xmlns:a16="http://schemas.microsoft.com/office/drawing/2014/main" id="{AB9D1362-3402-A362-7050-27BBDC1B2F57}"/>
              </a:ext>
            </a:extLst>
          </p:cNvPr>
          <p:cNvSpPr>
            <a:spLocks noGrp="1"/>
          </p:cNvSpPr>
          <p:nvPr>
            <p:ph type="dt" sz="half" idx="10"/>
          </p:nvPr>
        </p:nvSpPr>
        <p:spPr/>
        <p:txBody>
          <a:bodyPr/>
          <a:lstStyle/>
          <a:p>
            <a:fld id="{3F9AFA87-1417-4992-ABD9-27C3BC8CC883}" type="datetimeFigureOut">
              <a:rPr lang="en-US" smtClean="0"/>
              <a:t>6/13/2023</a:t>
            </a:fld>
            <a:endParaRPr lang="en-US"/>
          </a:p>
        </p:txBody>
      </p:sp>
      <p:sp>
        <p:nvSpPr>
          <p:cNvPr id="5" name="Footer Placeholder 4">
            <a:extLst>
              <a:ext uri="{FF2B5EF4-FFF2-40B4-BE49-F238E27FC236}">
                <a16:creationId xmlns:a16="http://schemas.microsoft.com/office/drawing/2014/main" id="{D61DCF0A-E8DC-8054-20D8-CAA5351A441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CB75827-762F-5B2F-280A-B08EBCA52AD7}"/>
              </a:ext>
            </a:extLst>
          </p:cNvPr>
          <p:cNvSpPr>
            <a:spLocks noGrp="1"/>
          </p:cNvSpPr>
          <p:nvPr>
            <p:ph type="sldNum" sz="quarter" idx="12"/>
          </p:nvPr>
        </p:nvSpPr>
        <p:spPr/>
        <p:txBody>
          <a:bodyPr/>
          <a:lstStyle/>
          <a:p>
            <a:fld id="{CB1E4CB7-CB13-4810-BF18-BE31AFC64F93}" type="slidenum">
              <a:rPr lang="en-US" smtClean="0"/>
              <a:t>‹#›</a:t>
            </a:fld>
            <a:endParaRPr lang="en-US"/>
          </a:p>
        </p:txBody>
      </p:sp>
    </p:spTree>
    <p:extLst>
      <p:ext uri="{BB962C8B-B14F-4D97-AF65-F5344CB8AC3E}">
        <p14:creationId xmlns:p14="http://schemas.microsoft.com/office/powerpoint/2010/main" val="41384528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8B58A3-7581-A7BE-801B-E556D495D92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L"/>
          </a:p>
        </p:txBody>
      </p:sp>
      <p:sp>
        <p:nvSpPr>
          <p:cNvPr id="3" name="Text Placeholder 2">
            <a:extLst>
              <a:ext uri="{FF2B5EF4-FFF2-40B4-BE49-F238E27FC236}">
                <a16:creationId xmlns:a16="http://schemas.microsoft.com/office/drawing/2014/main" id="{C767B4F7-3B1E-07A6-5BDA-C9F5694D4FD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CCDC153-8F8E-0014-1B07-99902A49AD4F}"/>
              </a:ext>
            </a:extLst>
          </p:cNvPr>
          <p:cNvSpPr>
            <a:spLocks noGrp="1"/>
          </p:cNvSpPr>
          <p:nvPr>
            <p:ph type="dt" sz="half" idx="10"/>
          </p:nvPr>
        </p:nvSpPr>
        <p:spPr/>
        <p:txBody>
          <a:bodyPr/>
          <a:lstStyle/>
          <a:p>
            <a:fld id="{3F9AFA87-1417-4992-ABD9-27C3BC8CC883}" type="datetimeFigureOut">
              <a:rPr lang="en-US" smtClean="0"/>
              <a:t>6/13/2023</a:t>
            </a:fld>
            <a:endParaRPr lang="en-US"/>
          </a:p>
        </p:txBody>
      </p:sp>
      <p:sp>
        <p:nvSpPr>
          <p:cNvPr id="5" name="Footer Placeholder 4">
            <a:extLst>
              <a:ext uri="{FF2B5EF4-FFF2-40B4-BE49-F238E27FC236}">
                <a16:creationId xmlns:a16="http://schemas.microsoft.com/office/drawing/2014/main" id="{B24E1DDD-F6AE-2D02-7103-864E8619250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D0A0CE0-A30C-9919-302E-4D50A45E15A7}"/>
              </a:ext>
            </a:extLst>
          </p:cNvPr>
          <p:cNvSpPr>
            <a:spLocks noGrp="1"/>
          </p:cNvSpPr>
          <p:nvPr>
            <p:ph type="sldNum" sz="quarter" idx="12"/>
          </p:nvPr>
        </p:nvSpPr>
        <p:spPr/>
        <p:txBody>
          <a:bodyPr/>
          <a:lstStyle/>
          <a:p>
            <a:fld id="{CB1E4CB7-CB13-4810-BF18-BE31AFC64F93}" type="slidenum">
              <a:rPr lang="en-US" smtClean="0"/>
              <a:t>‹#›</a:t>
            </a:fld>
            <a:endParaRPr lang="en-US"/>
          </a:p>
        </p:txBody>
      </p:sp>
    </p:spTree>
    <p:extLst>
      <p:ext uri="{BB962C8B-B14F-4D97-AF65-F5344CB8AC3E}">
        <p14:creationId xmlns:p14="http://schemas.microsoft.com/office/powerpoint/2010/main" val="8739335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2F0539-96CF-F377-A622-FF897A8E453C}"/>
              </a:ext>
            </a:extLst>
          </p:cNvPr>
          <p:cNvSpPr>
            <a:spLocks noGrp="1"/>
          </p:cNvSpPr>
          <p:nvPr>
            <p:ph type="title"/>
          </p:nvPr>
        </p:nvSpPr>
        <p:spPr/>
        <p:txBody>
          <a:bodyPr/>
          <a:lstStyle/>
          <a:p>
            <a:r>
              <a:rPr lang="en-US"/>
              <a:t>Click to edit Master title style</a:t>
            </a:r>
            <a:endParaRPr lang="en-IL"/>
          </a:p>
        </p:txBody>
      </p:sp>
      <p:sp>
        <p:nvSpPr>
          <p:cNvPr id="3" name="Content Placeholder 2">
            <a:extLst>
              <a:ext uri="{FF2B5EF4-FFF2-40B4-BE49-F238E27FC236}">
                <a16:creationId xmlns:a16="http://schemas.microsoft.com/office/drawing/2014/main" id="{8A79ABA5-6A8F-8D30-EFF3-9BA34AA41BD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Content Placeholder 3">
            <a:extLst>
              <a:ext uri="{FF2B5EF4-FFF2-40B4-BE49-F238E27FC236}">
                <a16:creationId xmlns:a16="http://schemas.microsoft.com/office/drawing/2014/main" id="{ECE63B7B-0EB2-3D06-5C80-8DB425A05CC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5" name="Date Placeholder 4">
            <a:extLst>
              <a:ext uri="{FF2B5EF4-FFF2-40B4-BE49-F238E27FC236}">
                <a16:creationId xmlns:a16="http://schemas.microsoft.com/office/drawing/2014/main" id="{F6EFF646-D164-1860-FD70-D316A9DC962D}"/>
              </a:ext>
            </a:extLst>
          </p:cNvPr>
          <p:cNvSpPr>
            <a:spLocks noGrp="1"/>
          </p:cNvSpPr>
          <p:nvPr>
            <p:ph type="dt" sz="half" idx="10"/>
          </p:nvPr>
        </p:nvSpPr>
        <p:spPr/>
        <p:txBody>
          <a:bodyPr/>
          <a:lstStyle/>
          <a:p>
            <a:fld id="{3F9AFA87-1417-4992-ABD9-27C3BC8CC883}" type="datetimeFigureOut">
              <a:rPr lang="en-US" smtClean="0"/>
              <a:t>6/13/2023</a:t>
            </a:fld>
            <a:endParaRPr lang="en-US" dirty="0"/>
          </a:p>
        </p:txBody>
      </p:sp>
      <p:sp>
        <p:nvSpPr>
          <p:cNvPr id="6" name="Footer Placeholder 5">
            <a:extLst>
              <a:ext uri="{FF2B5EF4-FFF2-40B4-BE49-F238E27FC236}">
                <a16:creationId xmlns:a16="http://schemas.microsoft.com/office/drawing/2014/main" id="{0EA9B281-7043-DAB7-1A58-17F364F0E6A8}"/>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6DB3F49-2F49-355D-DED2-601D343511A5}"/>
              </a:ext>
            </a:extLst>
          </p:cNvPr>
          <p:cNvSpPr>
            <a:spLocks noGrp="1"/>
          </p:cNvSpPr>
          <p:nvPr>
            <p:ph type="sldNum" sz="quarter" idx="12"/>
          </p:nvPr>
        </p:nvSpPr>
        <p:spPr/>
        <p:txBody>
          <a:bodyPr/>
          <a:lstStyle/>
          <a:p>
            <a:fld id="{CB1E4CB7-CB13-4810-BF18-BE31AFC64F93}" type="slidenum">
              <a:rPr lang="en-US" smtClean="0"/>
              <a:t>‹#›</a:t>
            </a:fld>
            <a:endParaRPr lang="en-US" dirty="0"/>
          </a:p>
        </p:txBody>
      </p:sp>
    </p:spTree>
    <p:extLst>
      <p:ext uri="{BB962C8B-B14F-4D97-AF65-F5344CB8AC3E}">
        <p14:creationId xmlns:p14="http://schemas.microsoft.com/office/powerpoint/2010/main" val="32103451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A38D2B-606E-AFD2-3A36-936F27641C2B}"/>
              </a:ext>
            </a:extLst>
          </p:cNvPr>
          <p:cNvSpPr>
            <a:spLocks noGrp="1"/>
          </p:cNvSpPr>
          <p:nvPr>
            <p:ph type="title"/>
          </p:nvPr>
        </p:nvSpPr>
        <p:spPr>
          <a:xfrm>
            <a:off x="839788" y="365125"/>
            <a:ext cx="10515600" cy="1325563"/>
          </a:xfrm>
        </p:spPr>
        <p:txBody>
          <a:bodyPr/>
          <a:lstStyle/>
          <a:p>
            <a:r>
              <a:rPr lang="en-US"/>
              <a:t>Click to edit Master title style</a:t>
            </a:r>
            <a:endParaRPr lang="en-IL"/>
          </a:p>
        </p:txBody>
      </p:sp>
      <p:sp>
        <p:nvSpPr>
          <p:cNvPr id="3" name="Text Placeholder 2">
            <a:extLst>
              <a:ext uri="{FF2B5EF4-FFF2-40B4-BE49-F238E27FC236}">
                <a16:creationId xmlns:a16="http://schemas.microsoft.com/office/drawing/2014/main" id="{49180D6D-E913-02C3-2A73-E2A168F877C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147EE94-32F5-D52E-A645-877323F16FA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5" name="Text Placeholder 4">
            <a:extLst>
              <a:ext uri="{FF2B5EF4-FFF2-40B4-BE49-F238E27FC236}">
                <a16:creationId xmlns:a16="http://schemas.microsoft.com/office/drawing/2014/main" id="{49D131A6-F081-3B05-A81F-3ADEB429CAC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F1422F2-1117-04D7-3B39-17EB6BBF188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7" name="Date Placeholder 6">
            <a:extLst>
              <a:ext uri="{FF2B5EF4-FFF2-40B4-BE49-F238E27FC236}">
                <a16:creationId xmlns:a16="http://schemas.microsoft.com/office/drawing/2014/main" id="{C6DF3860-1346-5390-BC14-E90585132BCA}"/>
              </a:ext>
            </a:extLst>
          </p:cNvPr>
          <p:cNvSpPr>
            <a:spLocks noGrp="1"/>
          </p:cNvSpPr>
          <p:nvPr>
            <p:ph type="dt" sz="half" idx="10"/>
          </p:nvPr>
        </p:nvSpPr>
        <p:spPr/>
        <p:txBody>
          <a:bodyPr/>
          <a:lstStyle/>
          <a:p>
            <a:fld id="{3F9AFA87-1417-4992-ABD9-27C3BC8CC883}" type="datetimeFigureOut">
              <a:rPr lang="en-US" smtClean="0"/>
              <a:t>6/13/2023</a:t>
            </a:fld>
            <a:endParaRPr lang="en-US"/>
          </a:p>
        </p:txBody>
      </p:sp>
      <p:sp>
        <p:nvSpPr>
          <p:cNvPr id="8" name="Footer Placeholder 7">
            <a:extLst>
              <a:ext uri="{FF2B5EF4-FFF2-40B4-BE49-F238E27FC236}">
                <a16:creationId xmlns:a16="http://schemas.microsoft.com/office/drawing/2014/main" id="{2057D8C4-462B-161A-5AE7-F5225643395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175CC06-054F-639C-A8B9-02B76F1C9A4F}"/>
              </a:ext>
            </a:extLst>
          </p:cNvPr>
          <p:cNvSpPr>
            <a:spLocks noGrp="1"/>
          </p:cNvSpPr>
          <p:nvPr>
            <p:ph type="sldNum" sz="quarter" idx="12"/>
          </p:nvPr>
        </p:nvSpPr>
        <p:spPr/>
        <p:txBody>
          <a:bodyPr/>
          <a:lstStyle/>
          <a:p>
            <a:fld id="{CB1E4CB7-CB13-4810-BF18-BE31AFC64F93}" type="slidenum">
              <a:rPr lang="en-US" smtClean="0"/>
              <a:t>‹#›</a:t>
            </a:fld>
            <a:endParaRPr lang="en-US"/>
          </a:p>
        </p:txBody>
      </p:sp>
    </p:spTree>
    <p:extLst>
      <p:ext uri="{BB962C8B-B14F-4D97-AF65-F5344CB8AC3E}">
        <p14:creationId xmlns:p14="http://schemas.microsoft.com/office/powerpoint/2010/main" val="23913222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3C70B-51CD-FB69-43D4-36EE57A77172}"/>
              </a:ext>
            </a:extLst>
          </p:cNvPr>
          <p:cNvSpPr>
            <a:spLocks noGrp="1"/>
          </p:cNvSpPr>
          <p:nvPr>
            <p:ph type="title"/>
          </p:nvPr>
        </p:nvSpPr>
        <p:spPr/>
        <p:txBody>
          <a:bodyPr/>
          <a:lstStyle/>
          <a:p>
            <a:r>
              <a:rPr lang="en-US"/>
              <a:t>Click to edit Master title style</a:t>
            </a:r>
            <a:endParaRPr lang="en-IL"/>
          </a:p>
        </p:txBody>
      </p:sp>
      <p:sp>
        <p:nvSpPr>
          <p:cNvPr id="3" name="Date Placeholder 2">
            <a:extLst>
              <a:ext uri="{FF2B5EF4-FFF2-40B4-BE49-F238E27FC236}">
                <a16:creationId xmlns:a16="http://schemas.microsoft.com/office/drawing/2014/main" id="{28B2F2F9-8BB5-A336-9FD8-1A8C48CB1D28}"/>
              </a:ext>
            </a:extLst>
          </p:cNvPr>
          <p:cNvSpPr>
            <a:spLocks noGrp="1"/>
          </p:cNvSpPr>
          <p:nvPr>
            <p:ph type="dt" sz="half" idx="10"/>
          </p:nvPr>
        </p:nvSpPr>
        <p:spPr/>
        <p:txBody>
          <a:bodyPr/>
          <a:lstStyle/>
          <a:p>
            <a:fld id="{3F9AFA87-1417-4992-ABD9-27C3BC8CC883}" type="datetimeFigureOut">
              <a:rPr lang="en-US" smtClean="0"/>
              <a:t>6/13/2023</a:t>
            </a:fld>
            <a:endParaRPr lang="en-US"/>
          </a:p>
        </p:txBody>
      </p:sp>
      <p:sp>
        <p:nvSpPr>
          <p:cNvPr id="4" name="Footer Placeholder 3">
            <a:extLst>
              <a:ext uri="{FF2B5EF4-FFF2-40B4-BE49-F238E27FC236}">
                <a16:creationId xmlns:a16="http://schemas.microsoft.com/office/drawing/2014/main" id="{D4FE9F5A-F5E3-474A-F443-3CC75188676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2960574-6E9B-B937-19D8-238EC4F6F501}"/>
              </a:ext>
            </a:extLst>
          </p:cNvPr>
          <p:cNvSpPr>
            <a:spLocks noGrp="1"/>
          </p:cNvSpPr>
          <p:nvPr>
            <p:ph type="sldNum" sz="quarter" idx="12"/>
          </p:nvPr>
        </p:nvSpPr>
        <p:spPr/>
        <p:txBody>
          <a:bodyPr/>
          <a:lstStyle/>
          <a:p>
            <a:fld id="{CB1E4CB7-CB13-4810-BF18-BE31AFC64F93}" type="slidenum">
              <a:rPr lang="en-US" smtClean="0"/>
              <a:t>‹#›</a:t>
            </a:fld>
            <a:endParaRPr lang="en-US"/>
          </a:p>
        </p:txBody>
      </p:sp>
    </p:spTree>
    <p:extLst>
      <p:ext uri="{BB962C8B-B14F-4D97-AF65-F5344CB8AC3E}">
        <p14:creationId xmlns:p14="http://schemas.microsoft.com/office/powerpoint/2010/main" val="11112869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5DCE71B-3FC2-B076-EDB6-C66135F0275A}"/>
              </a:ext>
            </a:extLst>
          </p:cNvPr>
          <p:cNvSpPr>
            <a:spLocks noGrp="1"/>
          </p:cNvSpPr>
          <p:nvPr>
            <p:ph type="dt" sz="half" idx="10"/>
          </p:nvPr>
        </p:nvSpPr>
        <p:spPr/>
        <p:txBody>
          <a:bodyPr/>
          <a:lstStyle/>
          <a:p>
            <a:fld id="{3F9AFA87-1417-4992-ABD9-27C3BC8CC883}" type="datetimeFigureOut">
              <a:rPr lang="en-US" smtClean="0"/>
              <a:t>6/13/2023</a:t>
            </a:fld>
            <a:endParaRPr lang="en-US"/>
          </a:p>
        </p:txBody>
      </p:sp>
      <p:sp>
        <p:nvSpPr>
          <p:cNvPr id="3" name="Footer Placeholder 2">
            <a:extLst>
              <a:ext uri="{FF2B5EF4-FFF2-40B4-BE49-F238E27FC236}">
                <a16:creationId xmlns:a16="http://schemas.microsoft.com/office/drawing/2014/main" id="{C319DFB5-09D4-1E53-5866-8F309DD968E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8AEDFAA-8536-AED2-371C-511AE9A8D948}"/>
              </a:ext>
            </a:extLst>
          </p:cNvPr>
          <p:cNvSpPr>
            <a:spLocks noGrp="1"/>
          </p:cNvSpPr>
          <p:nvPr>
            <p:ph type="sldNum" sz="quarter" idx="12"/>
          </p:nvPr>
        </p:nvSpPr>
        <p:spPr/>
        <p:txBody>
          <a:bodyPr/>
          <a:lstStyle/>
          <a:p>
            <a:fld id="{CB1E4CB7-CB13-4810-BF18-BE31AFC64F93}" type="slidenum">
              <a:rPr lang="en-US" smtClean="0"/>
              <a:t>‹#›</a:t>
            </a:fld>
            <a:endParaRPr lang="en-US"/>
          </a:p>
        </p:txBody>
      </p:sp>
    </p:spTree>
    <p:extLst>
      <p:ext uri="{BB962C8B-B14F-4D97-AF65-F5344CB8AC3E}">
        <p14:creationId xmlns:p14="http://schemas.microsoft.com/office/powerpoint/2010/main" val="2460712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92F722-2FCC-B518-FB9D-7C5B5547778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L"/>
          </a:p>
        </p:txBody>
      </p:sp>
      <p:sp>
        <p:nvSpPr>
          <p:cNvPr id="3" name="Content Placeholder 2">
            <a:extLst>
              <a:ext uri="{FF2B5EF4-FFF2-40B4-BE49-F238E27FC236}">
                <a16:creationId xmlns:a16="http://schemas.microsoft.com/office/drawing/2014/main" id="{87985796-867C-9363-1BA7-05AFB95E390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Text Placeholder 3">
            <a:extLst>
              <a:ext uri="{FF2B5EF4-FFF2-40B4-BE49-F238E27FC236}">
                <a16:creationId xmlns:a16="http://schemas.microsoft.com/office/drawing/2014/main" id="{329ACFEA-2439-1538-B34A-0A9F1CEB1D0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E3B65C4-0F40-D488-52C3-F9853D7280A8}"/>
              </a:ext>
            </a:extLst>
          </p:cNvPr>
          <p:cNvSpPr>
            <a:spLocks noGrp="1"/>
          </p:cNvSpPr>
          <p:nvPr>
            <p:ph type="dt" sz="half" idx="10"/>
          </p:nvPr>
        </p:nvSpPr>
        <p:spPr/>
        <p:txBody>
          <a:bodyPr/>
          <a:lstStyle/>
          <a:p>
            <a:fld id="{3F9AFA87-1417-4992-ABD9-27C3BC8CC883}" type="datetimeFigureOut">
              <a:rPr lang="en-US" smtClean="0"/>
              <a:t>6/13/2023</a:t>
            </a:fld>
            <a:endParaRPr lang="en-US"/>
          </a:p>
        </p:txBody>
      </p:sp>
      <p:sp>
        <p:nvSpPr>
          <p:cNvPr id="6" name="Footer Placeholder 5">
            <a:extLst>
              <a:ext uri="{FF2B5EF4-FFF2-40B4-BE49-F238E27FC236}">
                <a16:creationId xmlns:a16="http://schemas.microsoft.com/office/drawing/2014/main" id="{2AC9127C-8F82-4EEA-807A-543F20B2C5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3ACE8ED-299C-5408-8442-500996CC95E7}"/>
              </a:ext>
            </a:extLst>
          </p:cNvPr>
          <p:cNvSpPr>
            <a:spLocks noGrp="1"/>
          </p:cNvSpPr>
          <p:nvPr>
            <p:ph type="sldNum" sz="quarter" idx="12"/>
          </p:nvPr>
        </p:nvSpPr>
        <p:spPr/>
        <p:txBody>
          <a:bodyPr/>
          <a:lstStyle/>
          <a:p>
            <a:fld id="{CB1E4CB7-CB13-4810-BF18-BE31AFC64F93}" type="slidenum">
              <a:rPr lang="en-US" smtClean="0"/>
              <a:t>‹#›</a:t>
            </a:fld>
            <a:endParaRPr lang="en-US"/>
          </a:p>
        </p:txBody>
      </p:sp>
    </p:spTree>
    <p:extLst>
      <p:ext uri="{BB962C8B-B14F-4D97-AF65-F5344CB8AC3E}">
        <p14:creationId xmlns:p14="http://schemas.microsoft.com/office/powerpoint/2010/main" val="5248456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CD9E01-3CB5-8240-ECA1-B33BA3B5B7B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L"/>
          </a:p>
        </p:txBody>
      </p:sp>
      <p:sp>
        <p:nvSpPr>
          <p:cNvPr id="3" name="Picture Placeholder 2">
            <a:extLst>
              <a:ext uri="{FF2B5EF4-FFF2-40B4-BE49-F238E27FC236}">
                <a16:creationId xmlns:a16="http://schemas.microsoft.com/office/drawing/2014/main" id="{707114E1-1FBB-B1DA-592F-03915AB6542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L"/>
          </a:p>
        </p:txBody>
      </p:sp>
      <p:sp>
        <p:nvSpPr>
          <p:cNvPr id="4" name="Text Placeholder 3">
            <a:extLst>
              <a:ext uri="{FF2B5EF4-FFF2-40B4-BE49-F238E27FC236}">
                <a16:creationId xmlns:a16="http://schemas.microsoft.com/office/drawing/2014/main" id="{5C3E044C-65B6-CED2-0940-C7631BCBC54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4031CE0-FB77-337B-307A-C81D19197FE5}"/>
              </a:ext>
            </a:extLst>
          </p:cNvPr>
          <p:cNvSpPr>
            <a:spLocks noGrp="1"/>
          </p:cNvSpPr>
          <p:nvPr>
            <p:ph type="dt" sz="half" idx="10"/>
          </p:nvPr>
        </p:nvSpPr>
        <p:spPr/>
        <p:txBody>
          <a:bodyPr/>
          <a:lstStyle/>
          <a:p>
            <a:fld id="{3F9AFA87-1417-4992-ABD9-27C3BC8CC883}" type="datetimeFigureOut">
              <a:rPr lang="en-US" smtClean="0"/>
              <a:t>6/13/2023</a:t>
            </a:fld>
            <a:endParaRPr lang="en-US"/>
          </a:p>
        </p:txBody>
      </p:sp>
      <p:sp>
        <p:nvSpPr>
          <p:cNvPr id="6" name="Footer Placeholder 5">
            <a:extLst>
              <a:ext uri="{FF2B5EF4-FFF2-40B4-BE49-F238E27FC236}">
                <a16:creationId xmlns:a16="http://schemas.microsoft.com/office/drawing/2014/main" id="{95B0E60E-743D-6778-4968-EBE3CF8EDCC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7D6EFF8-EA10-5D88-25C8-2A16F4053EB2}"/>
              </a:ext>
            </a:extLst>
          </p:cNvPr>
          <p:cNvSpPr>
            <a:spLocks noGrp="1"/>
          </p:cNvSpPr>
          <p:nvPr>
            <p:ph type="sldNum" sz="quarter" idx="12"/>
          </p:nvPr>
        </p:nvSpPr>
        <p:spPr/>
        <p:txBody>
          <a:bodyPr/>
          <a:lstStyle/>
          <a:p>
            <a:fld id="{CB1E4CB7-CB13-4810-BF18-BE31AFC64F93}" type="slidenum">
              <a:rPr lang="en-US" smtClean="0"/>
              <a:t>‹#›</a:t>
            </a:fld>
            <a:endParaRPr lang="en-US"/>
          </a:p>
        </p:txBody>
      </p:sp>
    </p:spTree>
    <p:extLst>
      <p:ext uri="{BB962C8B-B14F-4D97-AF65-F5344CB8AC3E}">
        <p14:creationId xmlns:p14="http://schemas.microsoft.com/office/powerpoint/2010/main" val="18159900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BCB362E-DA77-515B-DEC1-B9ED64C6273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L"/>
          </a:p>
        </p:txBody>
      </p:sp>
      <p:sp>
        <p:nvSpPr>
          <p:cNvPr id="3" name="Text Placeholder 2">
            <a:extLst>
              <a:ext uri="{FF2B5EF4-FFF2-40B4-BE49-F238E27FC236}">
                <a16:creationId xmlns:a16="http://schemas.microsoft.com/office/drawing/2014/main" id="{F3CC2462-6DC6-678E-85D6-FD616E4FAB5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Date Placeholder 3">
            <a:extLst>
              <a:ext uri="{FF2B5EF4-FFF2-40B4-BE49-F238E27FC236}">
                <a16:creationId xmlns:a16="http://schemas.microsoft.com/office/drawing/2014/main" id="{787AB3D1-C82C-805A-2CCF-74C7B11FDB9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lgn="r"/>
            <a:fld id="{3F9AFA87-1417-4992-ABD9-27C3BC8CC883}" type="datetimeFigureOut">
              <a:rPr lang="en-US" smtClean="0"/>
              <a:pPr algn="r"/>
              <a:t>6/13/2023</a:t>
            </a:fld>
            <a:endParaRPr lang="en-US" dirty="0"/>
          </a:p>
        </p:txBody>
      </p:sp>
      <p:sp>
        <p:nvSpPr>
          <p:cNvPr id="5" name="Footer Placeholder 4">
            <a:extLst>
              <a:ext uri="{FF2B5EF4-FFF2-40B4-BE49-F238E27FC236}">
                <a16:creationId xmlns:a16="http://schemas.microsoft.com/office/drawing/2014/main" id="{0E9C0C10-FC72-A3EE-D510-0D92ED58723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sz="1000" dirty="0"/>
          </a:p>
        </p:txBody>
      </p:sp>
      <p:sp>
        <p:nvSpPr>
          <p:cNvPr id="6" name="Slide Number Placeholder 5">
            <a:extLst>
              <a:ext uri="{FF2B5EF4-FFF2-40B4-BE49-F238E27FC236}">
                <a16:creationId xmlns:a16="http://schemas.microsoft.com/office/drawing/2014/main" id="{C9AB523B-A24C-8B62-1CFA-D6CAF54BA75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B1E4CB7-CB13-4810-BF18-BE31AFC64F93}" type="slidenum">
              <a:rPr lang="en-US" smtClean="0"/>
              <a:pPr/>
              <a:t>‹#›</a:t>
            </a:fld>
            <a:endParaRPr lang="en-US" sz="1000" dirty="0"/>
          </a:p>
        </p:txBody>
      </p:sp>
    </p:spTree>
    <p:extLst>
      <p:ext uri="{BB962C8B-B14F-4D97-AF65-F5344CB8AC3E}">
        <p14:creationId xmlns:p14="http://schemas.microsoft.com/office/powerpoint/2010/main" val="4258048725"/>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jfi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1DF1B9-C1BE-5199-3D5C-18250FA8CE0B}"/>
              </a:ext>
            </a:extLst>
          </p:cNvPr>
          <p:cNvSpPr>
            <a:spLocks noGrp="1"/>
          </p:cNvSpPr>
          <p:nvPr>
            <p:ph type="ctrTitle"/>
          </p:nvPr>
        </p:nvSpPr>
        <p:spPr>
          <a:xfrm>
            <a:off x="6345765" y="1030405"/>
            <a:ext cx="5068121" cy="3506879"/>
          </a:xfrm>
        </p:spPr>
        <p:txBody>
          <a:bodyPr anchor="ctr">
            <a:normAutofit/>
          </a:bodyPr>
          <a:lstStyle/>
          <a:p>
            <a:r>
              <a:rPr lang="en-US" dirty="0"/>
              <a:t>High-Alert</a:t>
            </a:r>
            <a:endParaRPr lang="en-IL" dirty="0"/>
          </a:p>
        </p:txBody>
      </p:sp>
      <p:sp>
        <p:nvSpPr>
          <p:cNvPr id="3" name="Subtitle 2">
            <a:extLst>
              <a:ext uri="{FF2B5EF4-FFF2-40B4-BE49-F238E27FC236}">
                <a16:creationId xmlns:a16="http://schemas.microsoft.com/office/drawing/2014/main" id="{194DAC0C-68B3-E1DA-10F8-7E470DB96DB7}"/>
              </a:ext>
            </a:extLst>
          </p:cNvPr>
          <p:cNvSpPr>
            <a:spLocks noGrp="1"/>
          </p:cNvSpPr>
          <p:nvPr>
            <p:ph type="subTitle" idx="1"/>
          </p:nvPr>
        </p:nvSpPr>
        <p:spPr>
          <a:xfrm>
            <a:off x="6561300" y="3207380"/>
            <a:ext cx="5068121" cy="1136029"/>
          </a:xfrm>
        </p:spPr>
        <p:txBody>
          <a:bodyPr>
            <a:normAutofit/>
          </a:bodyPr>
          <a:lstStyle/>
          <a:p>
            <a:r>
              <a:rPr lang="en-US" dirty="0"/>
              <a:t>Security Guard Unawareness Detection System</a:t>
            </a:r>
            <a:endParaRPr lang="en-IL" dirty="0"/>
          </a:p>
        </p:txBody>
      </p:sp>
      <p:pic>
        <p:nvPicPr>
          <p:cNvPr id="5" name="WhatsApp Video 2023-04-19 at 10.41.14">
            <a:hlinkClick r:id="" action="ppaction://media"/>
            <a:extLst>
              <a:ext uri="{FF2B5EF4-FFF2-40B4-BE49-F238E27FC236}">
                <a16:creationId xmlns:a16="http://schemas.microsoft.com/office/drawing/2014/main" id="{203D1F65-D203-1513-1C1C-88CA2FE411BB}"/>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23932"/>
            <a:ext cx="5754757" cy="6881932"/>
          </a:xfrm>
          <a:prstGeom prst="rect">
            <a:avLst/>
          </a:prstGeom>
        </p:spPr>
      </p:pic>
      <p:pic>
        <p:nvPicPr>
          <p:cNvPr id="4" name="תמונה 2">
            <a:extLst>
              <a:ext uri="{FF2B5EF4-FFF2-40B4-BE49-F238E27FC236}">
                <a16:creationId xmlns:a16="http://schemas.microsoft.com/office/drawing/2014/main" id="{BE3315CC-CD68-7B53-85DB-F1C0E80492D1}"/>
              </a:ext>
            </a:extLst>
          </p:cNvPr>
          <p:cNvPicPr>
            <a:picLocks noChangeAspect="1"/>
          </p:cNvPicPr>
          <p:nvPr/>
        </p:nvPicPr>
        <p:blipFill rotWithShape="1">
          <a:blip r:embed="rId5"/>
          <a:srcRect l="6088" t="5925" r="6900" b="5131"/>
          <a:stretch/>
        </p:blipFill>
        <p:spPr>
          <a:xfrm>
            <a:off x="8344511" y="117582"/>
            <a:ext cx="1501697" cy="1159727"/>
          </a:xfrm>
          <a:prstGeom prst="rect">
            <a:avLst/>
          </a:prstGeom>
        </p:spPr>
      </p:pic>
      <p:sp>
        <p:nvSpPr>
          <p:cNvPr id="6" name="Google Shape;462;p30">
            <a:extLst>
              <a:ext uri="{FF2B5EF4-FFF2-40B4-BE49-F238E27FC236}">
                <a16:creationId xmlns:a16="http://schemas.microsoft.com/office/drawing/2014/main" id="{00459BBC-D612-A6E1-4349-FE89C79D5BC1}"/>
              </a:ext>
            </a:extLst>
          </p:cNvPr>
          <p:cNvSpPr txBox="1">
            <a:spLocks/>
          </p:cNvSpPr>
          <p:nvPr/>
        </p:nvSpPr>
        <p:spPr>
          <a:xfrm>
            <a:off x="5754757" y="1417110"/>
            <a:ext cx="6030868" cy="70649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25000"/>
              </a:lnSpc>
              <a:spcBef>
                <a:spcPts val="0"/>
              </a:spcBef>
              <a:spcAft>
                <a:spcPts val="0"/>
              </a:spcAft>
              <a:buClr>
                <a:schemeClr val="accent6"/>
              </a:buClr>
              <a:buSzPts val="5200"/>
              <a:buFont typeface="Josefin Sans"/>
              <a:buNone/>
              <a:defRPr sz="5500" b="1" i="0" u="none" strike="noStrike" cap="none">
                <a:solidFill>
                  <a:schemeClr val="dk1"/>
                </a:solidFill>
                <a:latin typeface="Josefin Sans"/>
                <a:ea typeface="Josefin Sans"/>
                <a:cs typeface="Josefin Sans"/>
                <a:sym typeface="Josefin Sans"/>
              </a:defRPr>
            </a:lvl1pPr>
            <a:lvl2pPr marR="0" lvl="1" algn="ctr" rtl="0">
              <a:lnSpc>
                <a:spcPct val="100000"/>
              </a:lnSpc>
              <a:spcBef>
                <a:spcPts val="0"/>
              </a:spcBef>
              <a:spcAft>
                <a:spcPts val="0"/>
              </a:spcAft>
              <a:buClr>
                <a:schemeClr val="accent6"/>
              </a:buClr>
              <a:buSzPts val="5200"/>
              <a:buFont typeface="Josefin Sans"/>
              <a:buNone/>
              <a:defRPr sz="5200" b="1" i="0" u="none" strike="noStrike" cap="none">
                <a:solidFill>
                  <a:schemeClr val="accent6"/>
                </a:solidFill>
                <a:latin typeface="Josefin Sans"/>
                <a:ea typeface="Josefin Sans"/>
                <a:cs typeface="Josefin Sans"/>
                <a:sym typeface="Josefin Sans"/>
              </a:defRPr>
            </a:lvl2pPr>
            <a:lvl3pPr marR="0" lvl="2" algn="ctr" rtl="0">
              <a:lnSpc>
                <a:spcPct val="100000"/>
              </a:lnSpc>
              <a:spcBef>
                <a:spcPts val="0"/>
              </a:spcBef>
              <a:spcAft>
                <a:spcPts val="0"/>
              </a:spcAft>
              <a:buClr>
                <a:schemeClr val="accent6"/>
              </a:buClr>
              <a:buSzPts val="5200"/>
              <a:buFont typeface="Josefin Sans"/>
              <a:buNone/>
              <a:defRPr sz="5200" b="1" i="0" u="none" strike="noStrike" cap="none">
                <a:solidFill>
                  <a:schemeClr val="accent6"/>
                </a:solidFill>
                <a:latin typeface="Josefin Sans"/>
                <a:ea typeface="Josefin Sans"/>
                <a:cs typeface="Josefin Sans"/>
                <a:sym typeface="Josefin Sans"/>
              </a:defRPr>
            </a:lvl3pPr>
            <a:lvl4pPr marR="0" lvl="3" algn="ctr" rtl="0">
              <a:lnSpc>
                <a:spcPct val="100000"/>
              </a:lnSpc>
              <a:spcBef>
                <a:spcPts val="0"/>
              </a:spcBef>
              <a:spcAft>
                <a:spcPts val="0"/>
              </a:spcAft>
              <a:buClr>
                <a:schemeClr val="accent6"/>
              </a:buClr>
              <a:buSzPts val="5200"/>
              <a:buFont typeface="Josefin Sans"/>
              <a:buNone/>
              <a:defRPr sz="5200" b="1" i="0" u="none" strike="noStrike" cap="none">
                <a:solidFill>
                  <a:schemeClr val="accent6"/>
                </a:solidFill>
                <a:latin typeface="Josefin Sans"/>
                <a:ea typeface="Josefin Sans"/>
                <a:cs typeface="Josefin Sans"/>
                <a:sym typeface="Josefin Sans"/>
              </a:defRPr>
            </a:lvl4pPr>
            <a:lvl5pPr marR="0" lvl="4" algn="ctr" rtl="0">
              <a:lnSpc>
                <a:spcPct val="100000"/>
              </a:lnSpc>
              <a:spcBef>
                <a:spcPts val="0"/>
              </a:spcBef>
              <a:spcAft>
                <a:spcPts val="0"/>
              </a:spcAft>
              <a:buClr>
                <a:schemeClr val="accent6"/>
              </a:buClr>
              <a:buSzPts val="5200"/>
              <a:buFont typeface="Josefin Sans"/>
              <a:buNone/>
              <a:defRPr sz="5200" b="1" i="0" u="none" strike="noStrike" cap="none">
                <a:solidFill>
                  <a:schemeClr val="accent6"/>
                </a:solidFill>
                <a:latin typeface="Josefin Sans"/>
                <a:ea typeface="Josefin Sans"/>
                <a:cs typeface="Josefin Sans"/>
                <a:sym typeface="Josefin Sans"/>
              </a:defRPr>
            </a:lvl5pPr>
            <a:lvl6pPr marR="0" lvl="5" algn="ctr" rtl="0">
              <a:lnSpc>
                <a:spcPct val="100000"/>
              </a:lnSpc>
              <a:spcBef>
                <a:spcPts val="0"/>
              </a:spcBef>
              <a:spcAft>
                <a:spcPts val="0"/>
              </a:spcAft>
              <a:buClr>
                <a:schemeClr val="accent6"/>
              </a:buClr>
              <a:buSzPts val="5200"/>
              <a:buFont typeface="Josefin Sans"/>
              <a:buNone/>
              <a:defRPr sz="5200" b="1" i="0" u="none" strike="noStrike" cap="none">
                <a:solidFill>
                  <a:schemeClr val="accent6"/>
                </a:solidFill>
                <a:latin typeface="Josefin Sans"/>
                <a:ea typeface="Josefin Sans"/>
                <a:cs typeface="Josefin Sans"/>
                <a:sym typeface="Josefin Sans"/>
              </a:defRPr>
            </a:lvl6pPr>
            <a:lvl7pPr marR="0" lvl="6" algn="ctr" rtl="0">
              <a:lnSpc>
                <a:spcPct val="100000"/>
              </a:lnSpc>
              <a:spcBef>
                <a:spcPts val="0"/>
              </a:spcBef>
              <a:spcAft>
                <a:spcPts val="0"/>
              </a:spcAft>
              <a:buClr>
                <a:schemeClr val="accent6"/>
              </a:buClr>
              <a:buSzPts val="5200"/>
              <a:buFont typeface="Josefin Sans"/>
              <a:buNone/>
              <a:defRPr sz="5200" b="1" i="0" u="none" strike="noStrike" cap="none">
                <a:solidFill>
                  <a:schemeClr val="accent6"/>
                </a:solidFill>
                <a:latin typeface="Josefin Sans"/>
                <a:ea typeface="Josefin Sans"/>
                <a:cs typeface="Josefin Sans"/>
                <a:sym typeface="Josefin Sans"/>
              </a:defRPr>
            </a:lvl7pPr>
            <a:lvl8pPr marR="0" lvl="7" algn="ctr" rtl="0">
              <a:lnSpc>
                <a:spcPct val="100000"/>
              </a:lnSpc>
              <a:spcBef>
                <a:spcPts val="0"/>
              </a:spcBef>
              <a:spcAft>
                <a:spcPts val="0"/>
              </a:spcAft>
              <a:buClr>
                <a:schemeClr val="accent6"/>
              </a:buClr>
              <a:buSzPts val="5200"/>
              <a:buFont typeface="Josefin Sans"/>
              <a:buNone/>
              <a:defRPr sz="5200" b="1" i="0" u="none" strike="noStrike" cap="none">
                <a:solidFill>
                  <a:schemeClr val="accent6"/>
                </a:solidFill>
                <a:latin typeface="Josefin Sans"/>
                <a:ea typeface="Josefin Sans"/>
                <a:cs typeface="Josefin Sans"/>
                <a:sym typeface="Josefin Sans"/>
              </a:defRPr>
            </a:lvl8pPr>
            <a:lvl9pPr marR="0" lvl="8" algn="ctr" rtl="0">
              <a:lnSpc>
                <a:spcPct val="100000"/>
              </a:lnSpc>
              <a:spcBef>
                <a:spcPts val="0"/>
              </a:spcBef>
              <a:spcAft>
                <a:spcPts val="0"/>
              </a:spcAft>
              <a:buClr>
                <a:schemeClr val="accent6"/>
              </a:buClr>
              <a:buSzPts val="5200"/>
              <a:buFont typeface="Josefin Sans"/>
              <a:buNone/>
              <a:defRPr sz="5200" b="1" i="0" u="none" strike="noStrike" cap="none">
                <a:solidFill>
                  <a:schemeClr val="accent6"/>
                </a:solidFill>
                <a:latin typeface="Josefin Sans"/>
                <a:ea typeface="Josefin Sans"/>
                <a:cs typeface="Josefin Sans"/>
                <a:sym typeface="Josefin Sans"/>
              </a:defRPr>
            </a:lvl9pPr>
          </a:lstStyle>
          <a:p>
            <a:pPr>
              <a:lnSpc>
                <a:spcPct val="100000"/>
              </a:lnSpc>
              <a:buClr>
                <a:schemeClr val="dk2"/>
              </a:buClr>
              <a:buSzPts val="2800"/>
            </a:pPr>
            <a:r>
              <a:rPr lang="en-US" sz="3600" b="0" dirty="0">
                <a:solidFill>
                  <a:schemeClr val="tx1"/>
                </a:solidFill>
                <a:latin typeface="+mj-lt"/>
                <a:ea typeface="Open Sans"/>
                <a:cs typeface="Open Sans"/>
                <a:sym typeface="Open Sans"/>
              </a:rPr>
              <a:t>Capstone Project Phase 1</a:t>
            </a:r>
          </a:p>
        </p:txBody>
      </p:sp>
      <p:sp>
        <p:nvSpPr>
          <p:cNvPr id="7" name="Google Shape;463;p30">
            <a:extLst>
              <a:ext uri="{FF2B5EF4-FFF2-40B4-BE49-F238E27FC236}">
                <a16:creationId xmlns:a16="http://schemas.microsoft.com/office/drawing/2014/main" id="{8229A616-B6F3-C06A-C569-630FB8C61089}"/>
              </a:ext>
            </a:extLst>
          </p:cNvPr>
          <p:cNvSpPr txBox="1">
            <a:spLocks/>
          </p:cNvSpPr>
          <p:nvPr/>
        </p:nvSpPr>
        <p:spPr>
          <a:xfrm>
            <a:off x="7225027" y="4343409"/>
            <a:ext cx="3660224" cy="38775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800"/>
              <a:buFont typeface="Open Sans"/>
              <a:buNone/>
              <a:defRPr sz="1400" b="0" i="0" u="none" strike="noStrike" cap="none">
                <a:solidFill>
                  <a:schemeClr val="dk2"/>
                </a:solidFill>
                <a:latin typeface="Open Sans"/>
                <a:ea typeface="Open Sans"/>
                <a:cs typeface="Open Sans"/>
                <a:sym typeface="Open Sans"/>
              </a:defRPr>
            </a:lvl1pPr>
            <a:lvl2pPr marL="914400" marR="0" lvl="1" indent="-317500" algn="ctr" rtl="0">
              <a:lnSpc>
                <a:spcPct val="100000"/>
              </a:lnSpc>
              <a:spcBef>
                <a:spcPts val="0"/>
              </a:spcBef>
              <a:spcAft>
                <a:spcPts val="0"/>
              </a:spcAft>
              <a:buClr>
                <a:schemeClr val="dk2"/>
              </a:buClr>
              <a:buSzPts val="2800"/>
              <a:buFont typeface="Open Sans"/>
              <a:buNone/>
              <a:defRPr sz="2800" b="0" i="0" u="none" strike="noStrike" cap="none">
                <a:solidFill>
                  <a:schemeClr val="dk2"/>
                </a:solidFill>
                <a:latin typeface="Open Sans"/>
                <a:ea typeface="Open Sans"/>
                <a:cs typeface="Open Sans"/>
                <a:sym typeface="Open Sans"/>
              </a:defRPr>
            </a:lvl2pPr>
            <a:lvl3pPr marL="1371600" marR="0" lvl="2" indent="-317500" algn="ctr" rtl="0">
              <a:lnSpc>
                <a:spcPct val="100000"/>
              </a:lnSpc>
              <a:spcBef>
                <a:spcPts val="0"/>
              </a:spcBef>
              <a:spcAft>
                <a:spcPts val="0"/>
              </a:spcAft>
              <a:buClr>
                <a:schemeClr val="dk2"/>
              </a:buClr>
              <a:buSzPts val="2800"/>
              <a:buFont typeface="Open Sans"/>
              <a:buNone/>
              <a:defRPr sz="2800" b="0" i="0" u="none" strike="noStrike" cap="none">
                <a:solidFill>
                  <a:schemeClr val="dk2"/>
                </a:solidFill>
                <a:latin typeface="Open Sans"/>
                <a:ea typeface="Open Sans"/>
                <a:cs typeface="Open Sans"/>
                <a:sym typeface="Open Sans"/>
              </a:defRPr>
            </a:lvl3pPr>
            <a:lvl4pPr marL="1828800" marR="0" lvl="3" indent="-317500" algn="ctr" rtl="0">
              <a:lnSpc>
                <a:spcPct val="100000"/>
              </a:lnSpc>
              <a:spcBef>
                <a:spcPts val="0"/>
              </a:spcBef>
              <a:spcAft>
                <a:spcPts val="0"/>
              </a:spcAft>
              <a:buClr>
                <a:schemeClr val="dk2"/>
              </a:buClr>
              <a:buSzPts val="2800"/>
              <a:buFont typeface="Open Sans"/>
              <a:buNone/>
              <a:defRPr sz="2800" b="0" i="0" u="none" strike="noStrike" cap="none">
                <a:solidFill>
                  <a:schemeClr val="dk2"/>
                </a:solidFill>
                <a:latin typeface="Open Sans"/>
                <a:ea typeface="Open Sans"/>
                <a:cs typeface="Open Sans"/>
                <a:sym typeface="Open Sans"/>
              </a:defRPr>
            </a:lvl4pPr>
            <a:lvl5pPr marL="2286000" marR="0" lvl="4" indent="-317500" algn="ctr" rtl="0">
              <a:lnSpc>
                <a:spcPct val="100000"/>
              </a:lnSpc>
              <a:spcBef>
                <a:spcPts val="0"/>
              </a:spcBef>
              <a:spcAft>
                <a:spcPts val="0"/>
              </a:spcAft>
              <a:buClr>
                <a:schemeClr val="dk2"/>
              </a:buClr>
              <a:buSzPts val="2800"/>
              <a:buFont typeface="Open Sans"/>
              <a:buNone/>
              <a:defRPr sz="2800" b="0" i="0" u="none" strike="noStrike" cap="none">
                <a:solidFill>
                  <a:schemeClr val="dk2"/>
                </a:solidFill>
                <a:latin typeface="Open Sans"/>
                <a:ea typeface="Open Sans"/>
                <a:cs typeface="Open Sans"/>
                <a:sym typeface="Open Sans"/>
              </a:defRPr>
            </a:lvl5pPr>
            <a:lvl6pPr marL="2743200" marR="0" lvl="5" indent="-317500" algn="ctr" rtl="0">
              <a:lnSpc>
                <a:spcPct val="100000"/>
              </a:lnSpc>
              <a:spcBef>
                <a:spcPts val="0"/>
              </a:spcBef>
              <a:spcAft>
                <a:spcPts val="0"/>
              </a:spcAft>
              <a:buClr>
                <a:schemeClr val="dk2"/>
              </a:buClr>
              <a:buSzPts val="2800"/>
              <a:buFont typeface="Open Sans"/>
              <a:buNone/>
              <a:defRPr sz="2800" b="0" i="0" u="none" strike="noStrike" cap="none">
                <a:solidFill>
                  <a:schemeClr val="dk2"/>
                </a:solidFill>
                <a:latin typeface="Open Sans"/>
                <a:ea typeface="Open Sans"/>
                <a:cs typeface="Open Sans"/>
                <a:sym typeface="Open Sans"/>
              </a:defRPr>
            </a:lvl6pPr>
            <a:lvl7pPr marL="3200400" marR="0" lvl="6" indent="-317500" algn="ctr" rtl="0">
              <a:lnSpc>
                <a:spcPct val="100000"/>
              </a:lnSpc>
              <a:spcBef>
                <a:spcPts val="0"/>
              </a:spcBef>
              <a:spcAft>
                <a:spcPts val="0"/>
              </a:spcAft>
              <a:buClr>
                <a:schemeClr val="dk2"/>
              </a:buClr>
              <a:buSzPts val="2800"/>
              <a:buFont typeface="Open Sans"/>
              <a:buNone/>
              <a:defRPr sz="2800" b="0" i="0" u="none" strike="noStrike" cap="none">
                <a:solidFill>
                  <a:schemeClr val="dk2"/>
                </a:solidFill>
                <a:latin typeface="Open Sans"/>
                <a:ea typeface="Open Sans"/>
                <a:cs typeface="Open Sans"/>
                <a:sym typeface="Open Sans"/>
              </a:defRPr>
            </a:lvl7pPr>
            <a:lvl8pPr marL="3657600" marR="0" lvl="7" indent="-317500" algn="ctr" rtl="0">
              <a:lnSpc>
                <a:spcPct val="100000"/>
              </a:lnSpc>
              <a:spcBef>
                <a:spcPts val="0"/>
              </a:spcBef>
              <a:spcAft>
                <a:spcPts val="0"/>
              </a:spcAft>
              <a:buClr>
                <a:schemeClr val="dk2"/>
              </a:buClr>
              <a:buSzPts val="2800"/>
              <a:buFont typeface="Open Sans"/>
              <a:buNone/>
              <a:defRPr sz="2800" b="0" i="0" u="none" strike="noStrike" cap="none">
                <a:solidFill>
                  <a:schemeClr val="dk2"/>
                </a:solidFill>
                <a:latin typeface="Open Sans"/>
                <a:ea typeface="Open Sans"/>
                <a:cs typeface="Open Sans"/>
                <a:sym typeface="Open Sans"/>
              </a:defRPr>
            </a:lvl8pPr>
            <a:lvl9pPr marL="4114800" marR="0" lvl="8" indent="-317500" algn="ctr" rtl="0">
              <a:lnSpc>
                <a:spcPct val="100000"/>
              </a:lnSpc>
              <a:spcBef>
                <a:spcPts val="0"/>
              </a:spcBef>
              <a:spcAft>
                <a:spcPts val="0"/>
              </a:spcAft>
              <a:buClr>
                <a:schemeClr val="dk2"/>
              </a:buClr>
              <a:buSzPts val="2800"/>
              <a:buFont typeface="Open Sans"/>
              <a:buNone/>
              <a:defRPr sz="2800" b="0" i="0" u="none" strike="noStrike" cap="none">
                <a:solidFill>
                  <a:schemeClr val="dk2"/>
                </a:solidFill>
                <a:latin typeface="Open Sans"/>
                <a:ea typeface="Open Sans"/>
                <a:cs typeface="Open Sans"/>
                <a:sym typeface="Open Sans"/>
              </a:defRPr>
            </a:lvl9pPr>
          </a:lstStyle>
          <a:p>
            <a:pPr marL="0" indent="0"/>
            <a:r>
              <a:rPr lang="en" sz="2400" dirty="0">
                <a:solidFill>
                  <a:schemeClr val="tx1"/>
                </a:solidFill>
                <a:latin typeface="+mj-lt"/>
              </a:rPr>
              <a:t>Supervisor: Mrs. Aliza Atali</a:t>
            </a:r>
          </a:p>
        </p:txBody>
      </p:sp>
      <p:sp>
        <p:nvSpPr>
          <p:cNvPr id="8" name="Google Shape;463;p30">
            <a:extLst>
              <a:ext uri="{FF2B5EF4-FFF2-40B4-BE49-F238E27FC236}">
                <a16:creationId xmlns:a16="http://schemas.microsoft.com/office/drawing/2014/main" id="{5F84926C-5EC8-FA79-2939-A6F145426D7C}"/>
              </a:ext>
            </a:extLst>
          </p:cNvPr>
          <p:cNvSpPr txBox="1">
            <a:spLocks/>
          </p:cNvSpPr>
          <p:nvPr/>
        </p:nvSpPr>
        <p:spPr>
          <a:xfrm>
            <a:off x="7759071" y="4934149"/>
            <a:ext cx="2672580" cy="122640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800"/>
              <a:buFont typeface="Open Sans"/>
              <a:buNone/>
              <a:defRPr sz="1400" b="0" i="0" u="none" strike="noStrike" cap="none">
                <a:solidFill>
                  <a:schemeClr val="dk2"/>
                </a:solidFill>
                <a:latin typeface="Open Sans"/>
                <a:ea typeface="Open Sans"/>
                <a:cs typeface="Open Sans"/>
                <a:sym typeface="Open Sans"/>
              </a:defRPr>
            </a:lvl1pPr>
            <a:lvl2pPr marL="914400" marR="0" lvl="1" indent="-317500" algn="ctr" rtl="0">
              <a:lnSpc>
                <a:spcPct val="100000"/>
              </a:lnSpc>
              <a:spcBef>
                <a:spcPts val="0"/>
              </a:spcBef>
              <a:spcAft>
                <a:spcPts val="0"/>
              </a:spcAft>
              <a:buClr>
                <a:schemeClr val="dk2"/>
              </a:buClr>
              <a:buSzPts val="2800"/>
              <a:buFont typeface="Open Sans"/>
              <a:buNone/>
              <a:defRPr sz="2800" b="0" i="0" u="none" strike="noStrike" cap="none">
                <a:solidFill>
                  <a:schemeClr val="dk2"/>
                </a:solidFill>
                <a:latin typeface="Open Sans"/>
                <a:ea typeface="Open Sans"/>
                <a:cs typeface="Open Sans"/>
                <a:sym typeface="Open Sans"/>
              </a:defRPr>
            </a:lvl2pPr>
            <a:lvl3pPr marL="1371600" marR="0" lvl="2" indent="-317500" algn="ctr" rtl="0">
              <a:lnSpc>
                <a:spcPct val="100000"/>
              </a:lnSpc>
              <a:spcBef>
                <a:spcPts val="0"/>
              </a:spcBef>
              <a:spcAft>
                <a:spcPts val="0"/>
              </a:spcAft>
              <a:buClr>
                <a:schemeClr val="dk2"/>
              </a:buClr>
              <a:buSzPts val="2800"/>
              <a:buFont typeface="Open Sans"/>
              <a:buNone/>
              <a:defRPr sz="2800" b="0" i="0" u="none" strike="noStrike" cap="none">
                <a:solidFill>
                  <a:schemeClr val="dk2"/>
                </a:solidFill>
                <a:latin typeface="Open Sans"/>
                <a:ea typeface="Open Sans"/>
                <a:cs typeface="Open Sans"/>
                <a:sym typeface="Open Sans"/>
              </a:defRPr>
            </a:lvl3pPr>
            <a:lvl4pPr marL="1828800" marR="0" lvl="3" indent="-317500" algn="ctr" rtl="0">
              <a:lnSpc>
                <a:spcPct val="100000"/>
              </a:lnSpc>
              <a:spcBef>
                <a:spcPts val="0"/>
              </a:spcBef>
              <a:spcAft>
                <a:spcPts val="0"/>
              </a:spcAft>
              <a:buClr>
                <a:schemeClr val="dk2"/>
              </a:buClr>
              <a:buSzPts val="2800"/>
              <a:buFont typeface="Open Sans"/>
              <a:buNone/>
              <a:defRPr sz="2800" b="0" i="0" u="none" strike="noStrike" cap="none">
                <a:solidFill>
                  <a:schemeClr val="dk2"/>
                </a:solidFill>
                <a:latin typeface="Open Sans"/>
                <a:ea typeface="Open Sans"/>
                <a:cs typeface="Open Sans"/>
                <a:sym typeface="Open Sans"/>
              </a:defRPr>
            </a:lvl4pPr>
            <a:lvl5pPr marL="2286000" marR="0" lvl="4" indent="-317500" algn="ctr" rtl="0">
              <a:lnSpc>
                <a:spcPct val="100000"/>
              </a:lnSpc>
              <a:spcBef>
                <a:spcPts val="0"/>
              </a:spcBef>
              <a:spcAft>
                <a:spcPts val="0"/>
              </a:spcAft>
              <a:buClr>
                <a:schemeClr val="dk2"/>
              </a:buClr>
              <a:buSzPts val="2800"/>
              <a:buFont typeface="Open Sans"/>
              <a:buNone/>
              <a:defRPr sz="2800" b="0" i="0" u="none" strike="noStrike" cap="none">
                <a:solidFill>
                  <a:schemeClr val="dk2"/>
                </a:solidFill>
                <a:latin typeface="Open Sans"/>
                <a:ea typeface="Open Sans"/>
                <a:cs typeface="Open Sans"/>
                <a:sym typeface="Open Sans"/>
              </a:defRPr>
            </a:lvl5pPr>
            <a:lvl6pPr marL="2743200" marR="0" lvl="5" indent="-317500" algn="ctr" rtl="0">
              <a:lnSpc>
                <a:spcPct val="100000"/>
              </a:lnSpc>
              <a:spcBef>
                <a:spcPts val="0"/>
              </a:spcBef>
              <a:spcAft>
                <a:spcPts val="0"/>
              </a:spcAft>
              <a:buClr>
                <a:schemeClr val="dk2"/>
              </a:buClr>
              <a:buSzPts val="2800"/>
              <a:buFont typeface="Open Sans"/>
              <a:buNone/>
              <a:defRPr sz="2800" b="0" i="0" u="none" strike="noStrike" cap="none">
                <a:solidFill>
                  <a:schemeClr val="dk2"/>
                </a:solidFill>
                <a:latin typeface="Open Sans"/>
                <a:ea typeface="Open Sans"/>
                <a:cs typeface="Open Sans"/>
                <a:sym typeface="Open Sans"/>
              </a:defRPr>
            </a:lvl6pPr>
            <a:lvl7pPr marL="3200400" marR="0" lvl="6" indent="-317500" algn="ctr" rtl="0">
              <a:lnSpc>
                <a:spcPct val="100000"/>
              </a:lnSpc>
              <a:spcBef>
                <a:spcPts val="0"/>
              </a:spcBef>
              <a:spcAft>
                <a:spcPts val="0"/>
              </a:spcAft>
              <a:buClr>
                <a:schemeClr val="dk2"/>
              </a:buClr>
              <a:buSzPts val="2800"/>
              <a:buFont typeface="Open Sans"/>
              <a:buNone/>
              <a:defRPr sz="2800" b="0" i="0" u="none" strike="noStrike" cap="none">
                <a:solidFill>
                  <a:schemeClr val="dk2"/>
                </a:solidFill>
                <a:latin typeface="Open Sans"/>
                <a:ea typeface="Open Sans"/>
                <a:cs typeface="Open Sans"/>
                <a:sym typeface="Open Sans"/>
              </a:defRPr>
            </a:lvl7pPr>
            <a:lvl8pPr marL="3657600" marR="0" lvl="7" indent="-317500" algn="ctr" rtl="0">
              <a:lnSpc>
                <a:spcPct val="100000"/>
              </a:lnSpc>
              <a:spcBef>
                <a:spcPts val="0"/>
              </a:spcBef>
              <a:spcAft>
                <a:spcPts val="0"/>
              </a:spcAft>
              <a:buClr>
                <a:schemeClr val="dk2"/>
              </a:buClr>
              <a:buSzPts val="2800"/>
              <a:buFont typeface="Open Sans"/>
              <a:buNone/>
              <a:defRPr sz="2800" b="0" i="0" u="none" strike="noStrike" cap="none">
                <a:solidFill>
                  <a:schemeClr val="dk2"/>
                </a:solidFill>
                <a:latin typeface="Open Sans"/>
                <a:ea typeface="Open Sans"/>
                <a:cs typeface="Open Sans"/>
                <a:sym typeface="Open Sans"/>
              </a:defRPr>
            </a:lvl8pPr>
            <a:lvl9pPr marL="4114800" marR="0" lvl="8" indent="-317500" algn="ctr" rtl="0">
              <a:lnSpc>
                <a:spcPct val="100000"/>
              </a:lnSpc>
              <a:spcBef>
                <a:spcPts val="0"/>
              </a:spcBef>
              <a:spcAft>
                <a:spcPts val="0"/>
              </a:spcAft>
              <a:buClr>
                <a:schemeClr val="dk2"/>
              </a:buClr>
              <a:buSzPts val="2800"/>
              <a:buFont typeface="Open Sans"/>
              <a:buNone/>
              <a:defRPr sz="2800" b="0" i="0" u="none" strike="noStrike" cap="none">
                <a:solidFill>
                  <a:schemeClr val="dk2"/>
                </a:solidFill>
                <a:latin typeface="Open Sans"/>
                <a:ea typeface="Open Sans"/>
                <a:cs typeface="Open Sans"/>
                <a:sym typeface="Open Sans"/>
              </a:defRPr>
            </a:lvl9pPr>
          </a:lstStyle>
          <a:p>
            <a:pPr marL="0" indent="0"/>
            <a:r>
              <a:rPr lang="en" sz="2400" dirty="0">
                <a:solidFill>
                  <a:schemeClr val="tx1"/>
                </a:solidFill>
                <a:latin typeface="+mj-lt"/>
              </a:rPr>
              <a:t>Students:</a:t>
            </a:r>
          </a:p>
          <a:p>
            <a:pPr marL="0" indent="0"/>
            <a:r>
              <a:rPr lang="en" sz="2400" dirty="0">
                <a:solidFill>
                  <a:schemeClr val="tx1"/>
                </a:solidFill>
                <a:latin typeface="+mj-lt"/>
              </a:rPr>
              <a:t>Yohan Leykin</a:t>
            </a:r>
          </a:p>
          <a:p>
            <a:pPr marL="0" indent="0"/>
            <a:r>
              <a:rPr lang="en" sz="2400" dirty="0">
                <a:solidFill>
                  <a:schemeClr val="tx1"/>
                </a:solidFill>
                <a:latin typeface="+mj-lt"/>
              </a:rPr>
              <a:t>Haim Hadad</a:t>
            </a:r>
          </a:p>
        </p:txBody>
      </p:sp>
    </p:spTree>
    <p:extLst>
      <p:ext uri="{BB962C8B-B14F-4D97-AF65-F5344CB8AC3E}">
        <p14:creationId xmlns:p14="http://schemas.microsoft.com/office/powerpoint/2010/main" val="2273141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400"/>
                                        <p:tgtEl>
                                          <p:spTgt spid="3">
                                            <p:txEl>
                                              <p:pRg st="0" end="0"/>
                                            </p:txEl>
                                          </p:spTgt>
                                        </p:tgtEl>
                                      </p:cBhvr>
                                    </p:animEffect>
                                  </p:childTnLst>
                                </p:cTn>
                              </p:par>
                              <p:par>
                                <p:cTn id="8" presetID="10" presetClass="entr" presetSubtype="0" fill="hold" grpId="0" nodeType="withEffect">
                                  <p:stCondLst>
                                    <p:cond delay="1000"/>
                                  </p:stCondLst>
                                  <p:iterate type="lt">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400"/>
                                        <p:tgtEl>
                                          <p:spTgt spid="2"/>
                                        </p:tgtEl>
                                      </p:cBhvr>
                                    </p:animEffect>
                                  </p:childTnLst>
                                </p:cTn>
                              </p:par>
                            </p:childTnLst>
                          </p:cTn>
                        </p:par>
                        <p:par>
                          <p:cTn id="11" fill="hold">
                            <p:stCondLst>
                              <p:cond delay="3920"/>
                            </p:stCondLst>
                            <p:childTnLst>
                              <p:par>
                                <p:cTn id="12" presetID="1" presetClass="mediacall" presetSubtype="0" fill="hold" nodeType="afterEffect">
                                  <p:stCondLst>
                                    <p:cond delay="0"/>
                                  </p:stCondLst>
                                  <p:childTnLst>
                                    <p:cmd type="call" cmd="playFrom(0.0)">
                                      <p:cBhvr>
                                        <p:cTn id="13" dur="80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4" fill="hold" display="0">
                  <p:stCondLst>
                    <p:cond delay="indefinite"/>
                  </p:stCondLst>
                </p:cTn>
                <p:tgtEl>
                  <p:spTgt spid="5"/>
                </p:tgtEl>
              </p:cMediaNode>
            </p:video>
            <p:seq concurrent="1" nextAc="seek">
              <p:cTn id="15" restart="whenNotActive" fill="hold" evtFilter="cancelBubble" nodeType="interactiveSeq">
                <p:stCondLst>
                  <p:cond evt="onClick" delay="0">
                    <p:tgtEl>
                      <p:spTgt spid="5"/>
                    </p:tgtEl>
                  </p:cond>
                </p:stCondLst>
                <p:endSync evt="end" delay="0">
                  <p:rtn val="all"/>
                </p:endSync>
                <p:childTnLst>
                  <p:par>
                    <p:cTn id="16" fill="hold">
                      <p:stCondLst>
                        <p:cond delay="0"/>
                      </p:stCondLst>
                      <p:childTnLst>
                        <p:par>
                          <p:cTn id="17" fill="hold">
                            <p:stCondLst>
                              <p:cond delay="0"/>
                            </p:stCondLst>
                            <p:childTnLst>
                              <p:par>
                                <p:cTn id="18" presetID="2" presetClass="mediacall" presetSubtype="0" fill="hold" nodeType="clickEffect">
                                  <p:stCondLst>
                                    <p:cond delay="0"/>
                                  </p:stCondLst>
                                  <p:childTnLst>
                                    <p:cmd type="call" cmd="togglePause">
                                      <p:cBhvr>
                                        <p:cTn id="19" dur="1" fill="hold"/>
                                        <p:tgtEl>
                                          <p:spTgt spid="5"/>
                                        </p:tgtEl>
                                      </p:cBhvr>
                                    </p:cmd>
                                  </p:childTnLst>
                                </p:cTn>
                              </p:par>
                            </p:childTnLst>
                          </p:cTn>
                        </p:par>
                      </p:childTnLst>
                    </p:cTn>
                  </p:par>
                </p:childTnLst>
              </p:cTn>
              <p:nextCondLst>
                <p:cond evt="onClick" delay="0">
                  <p:tgtEl>
                    <p:spTgt spid="5"/>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06DA9DF9-31F7-4056-B42E-878CC9241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06AAEA3-BA71-2A19-F367-8EF8E533B71A}"/>
              </a:ext>
            </a:extLst>
          </p:cNvPr>
          <p:cNvSpPr>
            <a:spLocks noGrp="1"/>
          </p:cNvSpPr>
          <p:nvPr>
            <p:ph type="title"/>
          </p:nvPr>
        </p:nvSpPr>
        <p:spPr>
          <a:xfrm>
            <a:off x="643467" y="193421"/>
            <a:ext cx="4620584" cy="611401"/>
          </a:xfrm>
        </p:spPr>
        <p:txBody>
          <a:bodyPr vert="horz" lIns="91440" tIns="45720" rIns="91440" bIns="45720" rtlCol="0" anchor="b">
            <a:normAutofit fontScale="90000"/>
          </a:bodyPr>
          <a:lstStyle/>
          <a:p>
            <a:r>
              <a:rPr lang="en-US" dirty="0"/>
              <a:t>Software</a:t>
            </a:r>
          </a:p>
        </p:txBody>
      </p:sp>
      <p:sp>
        <p:nvSpPr>
          <p:cNvPr id="3" name="Content Placeholder 2">
            <a:extLst>
              <a:ext uri="{FF2B5EF4-FFF2-40B4-BE49-F238E27FC236}">
                <a16:creationId xmlns:a16="http://schemas.microsoft.com/office/drawing/2014/main" id="{659ACD07-4754-7071-9BE1-1C01DF83299B}"/>
              </a:ext>
            </a:extLst>
          </p:cNvPr>
          <p:cNvSpPr>
            <a:spLocks noGrp="1"/>
          </p:cNvSpPr>
          <p:nvPr>
            <p:ph idx="1"/>
          </p:nvPr>
        </p:nvSpPr>
        <p:spPr>
          <a:xfrm>
            <a:off x="643467" y="919692"/>
            <a:ext cx="4620584" cy="775494"/>
          </a:xfrm>
        </p:spPr>
        <p:txBody>
          <a:bodyPr vert="horz" lIns="91440" tIns="45720" rIns="91440" bIns="45720" rtlCol="0">
            <a:normAutofit/>
          </a:bodyPr>
          <a:lstStyle/>
          <a:p>
            <a:pPr marL="0" indent="0">
              <a:buNone/>
            </a:pPr>
            <a:r>
              <a:rPr lang="en-US" sz="2400" dirty="0"/>
              <a:t>Object Detection Algorithms</a:t>
            </a:r>
          </a:p>
        </p:txBody>
      </p:sp>
      <p:pic>
        <p:nvPicPr>
          <p:cNvPr id="6" name="Picture 5" descr="A group of people walking on a brick road&#10;&#10;Description automatically generated with medium confidence">
            <a:extLst>
              <a:ext uri="{FF2B5EF4-FFF2-40B4-BE49-F238E27FC236}">
                <a16:creationId xmlns:a16="http://schemas.microsoft.com/office/drawing/2014/main" id="{A71DB516-2916-2C26-B2AB-D727E0E1F986}"/>
              </a:ext>
            </a:extLst>
          </p:cNvPr>
          <p:cNvPicPr>
            <a:picLocks noChangeAspect="1"/>
          </p:cNvPicPr>
          <p:nvPr/>
        </p:nvPicPr>
        <p:blipFill rotWithShape="1">
          <a:blip r:embed="rId2">
            <a:extLst>
              <a:ext uri="{28A0092B-C50C-407E-A947-70E740481C1C}">
                <a14:useLocalDpi xmlns:a14="http://schemas.microsoft.com/office/drawing/2010/main" val="0"/>
              </a:ext>
            </a:extLst>
          </a:blip>
          <a:srcRect l="17521" r="24441" b="-1"/>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
        <p:nvSpPr>
          <p:cNvPr id="8" name="TextBox 7">
            <a:extLst>
              <a:ext uri="{FF2B5EF4-FFF2-40B4-BE49-F238E27FC236}">
                <a16:creationId xmlns:a16="http://schemas.microsoft.com/office/drawing/2014/main" id="{B28EFDBB-C28F-F0CB-C469-59C33119ACE8}"/>
              </a:ext>
            </a:extLst>
          </p:cNvPr>
          <p:cNvSpPr txBox="1"/>
          <p:nvPr/>
        </p:nvSpPr>
        <p:spPr>
          <a:xfrm>
            <a:off x="800100" y="1695186"/>
            <a:ext cx="4784964" cy="2977995"/>
          </a:xfrm>
          <a:prstGeom prst="rect">
            <a:avLst/>
          </a:prstGeom>
          <a:noFill/>
        </p:spPr>
        <p:txBody>
          <a:bodyPr wrap="square">
            <a:spAutoFit/>
          </a:bodyPr>
          <a:lstStyle/>
          <a:p>
            <a:pPr>
              <a:lnSpc>
                <a:spcPct val="200000"/>
              </a:lnSpc>
            </a:pPr>
            <a:r>
              <a:rPr lang="en-US" sz="1600" dirty="0"/>
              <a:t>Object detection algorithms are used in computer vision to identify and locate objects within images or videos. These algorithms utilize deep learning techniques, such as convolutional neural networks (CNNs), to analyze visual data and make predictions about the presence, location, and class of objects.</a:t>
            </a:r>
            <a:endParaRPr lang="en-IL" sz="1600" dirty="0"/>
          </a:p>
        </p:txBody>
      </p:sp>
    </p:spTree>
    <p:extLst>
      <p:ext uri="{BB962C8B-B14F-4D97-AF65-F5344CB8AC3E}">
        <p14:creationId xmlns:p14="http://schemas.microsoft.com/office/powerpoint/2010/main" val="2796061827"/>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8C7FAAA-33C9-DC37-A510-3C1CC04216AC}"/>
              </a:ext>
            </a:extLst>
          </p:cNvPr>
          <p:cNvSpPr>
            <a:spLocks noGrp="1"/>
          </p:cNvSpPr>
          <p:nvPr>
            <p:ph type="title"/>
          </p:nvPr>
        </p:nvSpPr>
        <p:spPr>
          <a:xfrm>
            <a:off x="630936" y="502920"/>
            <a:ext cx="3419856" cy="1463040"/>
          </a:xfrm>
        </p:spPr>
        <p:txBody>
          <a:bodyPr vert="horz" lIns="91440" tIns="45720" rIns="91440" bIns="45720" rtlCol="0" anchor="ctr">
            <a:normAutofit/>
          </a:bodyPr>
          <a:lstStyle/>
          <a:p>
            <a:r>
              <a:rPr lang="en-US" kern="1200" dirty="0">
                <a:solidFill>
                  <a:schemeClr val="tx1"/>
                </a:solidFill>
                <a:latin typeface="+mj-lt"/>
                <a:ea typeface="+mj-ea"/>
                <a:cs typeface="+mj-cs"/>
              </a:rPr>
              <a:t>How Will The System Work?</a:t>
            </a:r>
          </a:p>
        </p:txBody>
      </p:sp>
      <p:sp>
        <p:nvSpPr>
          <p:cNvPr id="25"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830B1CCB-79EC-756A-F846-D6F3AE34CEE8}"/>
              </a:ext>
            </a:extLst>
          </p:cNvPr>
          <p:cNvSpPr txBox="1"/>
          <p:nvPr/>
        </p:nvSpPr>
        <p:spPr>
          <a:xfrm>
            <a:off x="4654295" y="502920"/>
            <a:ext cx="6894576" cy="1463040"/>
          </a:xfrm>
          <a:prstGeom prst="rect">
            <a:avLst/>
          </a:prstGeom>
        </p:spPr>
        <p:txBody>
          <a:bodyPr vert="horz" lIns="91440" tIns="45720" rIns="91440" bIns="45720" rtlCol="0" anchor="ctr">
            <a:normAutofit/>
          </a:bodyPr>
          <a:lstStyle/>
          <a:p>
            <a:pPr>
              <a:lnSpc>
                <a:spcPct val="90000"/>
              </a:lnSpc>
              <a:spcAft>
                <a:spcPts val="600"/>
              </a:spcAft>
            </a:pPr>
            <a:r>
              <a:rPr lang="en-US" sz="2200" dirty="0"/>
              <a:t>The system have 3 main parts</a:t>
            </a:r>
          </a:p>
        </p:txBody>
      </p:sp>
      <p:pic>
        <p:nvPicPr>
          <p:cNvPr id="5" name="Picture 4">
            <a:extLst>
              <a:ext uri="{FF2B5EF4-FFF2-40B4-BE49-F238E27FC236}">
                <a16:creationId xmlns:a16="http://schemas.microsoft.com/office/drawing/2014/main" id="{DFBEED2D-DF10-8C8F-4DAB-DD8B96105E52}"/>
              </a:ext>
            </a:extLst>
          </p:cNvPr>
          <p:cNvPicPr>
            <a:picLocks noChangeAspect="1"/>
          </p:cNvPicPr>
          <p:nvPr/>
        </p:nvPicPr>
        <p:blipFill>
          <a:blip r:embed="rId2"/>
          <a:stretch>
            <a:fillRect/>
          </a:stretch>
        </p:blipFill>
        <p:spPr>
          <a:xfrm>
            <a:off x="2406786" y="2290936"/>
            <a:ext cx="7366236" cy="3959352"/>
          </a:xfrm>
          <a:prstGeom prst="rect">
            <a:avLst/>
          </a:prstGeom>
        </p:spPr>
      </p:pic>
      <p:cxnSp>
        <p:nvCxnSpPr>
          <p:cNvPr id="6" name="Straight Arrow Connector 5">
            <a:extLst>
              <a:ext uri="{FF2B5EF4-FFF2-40B4-BE49-F238E27FC236}">
                <a16:creationId xmlns:a16="http://schemas.microsoft.com/office/drawing/2014/main" id="{D5103ADE-3770-B77B-4B97-6CDCA6BCE105}"/>
              </a:ext>
            </a:extLst>
          </p:cNvPr>
          <p:cNvCxnSpPr/>
          <p:nvPr/>
        </p:nvCxnSpPr>
        <p:spPr>
          <a:xfrm flipH="1">
            <a:off x="3472774" y="1361872"/>
            <a:ext cx="2431915" cy="2607013"/>
          </a:xfrm>
          <a:prstGeom prst="straightConnector1">
            <a:avLst/>
          </a:prstGeom>
          <a:ln w="38100">
            <a:solidFill>
              <a:srgbClr val="ED7D31"/>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79C599E6-EB51-9C6B-7F98-55931C4859F1}"/>
              </a:ext>
            </a:extLst>
          </p:cNvPr>
          <p:cNvCxnSpPr>
            <a:cxnSpLocks/>
          </p:cNvCxnSpPr>
          <p:nvPr/>
        </p:nvCxnSpPr>
        <p:spPr>
          <a:xfrm>
            <a:off x="5904689" y="1361872"/>
            <a:ext cx="2616741" cy="1177047"/>
          </a:xfrm>
          <a:prstGeom prst="straightConnector1">
            <a:avLst/>
          </a:prstGeom>
          <a:ln w="38100">
            <a:solidFill>
              <a:srgbClr val="ED7D3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8CFB6A65-FAA4-2C23-AA8E-1B1A0D73D53A}"/>
              </a:ext>
            </a:extLst>
          </p:cNvPr>
          <p:cNvCxnSpPr>
            <a:cxnSpLocks/>
          </p:cNvCxnSpPr>
          <p:nvPr/>
        </p:nvCxnSpPr>
        <p:spPr>
          <a:xfrm>
            <a:off x="5904689" y="1361872"/>
            <a:ext cx="1021405" cy="1371600"/>
          </a:xfrm>
          <a:prstGeom prst="straightConnector1">
            <a:avLst/>
          </a:prstGeom>
          <a:ln w="38100">
            <a:solidFill>
              <a:srgbClr val="ED7D3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44948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par>
                          <p:cTn id="8" fill="hold">
                            <p:stCondLst>
                              <p:cond delay="500"/>
                            </p:stCondLst>
                            <p:childTnLst>
                              <p:par>
                                <p:cTn id="9" presetID="47" presetClass="entr" presetSubtype="0"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1000"/>
                                        <p:tgtEl>
                                          <p:spTgt spid="3"/>
                                        </p:tgtEl>
                                      </p:cBhvr>
                                    </p:animEffect>
                                    <p:anim calcmode="lin" valueType="num">
                                      <p:cBhvr>
                                        <p:cTn id="12" dur="1000" fill="hold"/>
                                        <p:tgtEl>
                                          <p:spTgt spid="3"/>
                                        </p:tgtEl>
                                        <p:attrNameLst>
                                          <p:attrName>ppt_x</p:attrName>
                                        </p:attrNameLst>
                                      </p:cBhvr>
                                      <p:tavLst>
                                        <p:tav tm="0">
                                          <p:val>
                                            <p:strVal val="#ppt_x"/>
                                          </p:val>
                                        </p:tav>
                                        <p:tav tm="100000">
                                          <p:val>
                                            <p:strVal val="#ppt_x"/>
                                          </p:val>
                                        </p:tav>
                                      </p:tavLst>
                                    </p:anim>
                                    <p:anim calcmode="lin" valueType="num">
                                      <p:cBhvr>
                                        <p:cTn id="13" dur="1000" fill="hold"/>
                                        <p:tgtEl>
                                          <p:spTgt spid="3"/>
                                        </p:tgtEl>
                                        <p:attrNameLst>
                                          <p:attrName>ppt_y</p:attrName>
                                        </p:attrNameLst>
                                      </p:cBhvr>
                                      <p:tavLst>
                                        <p:tav tm="0">
                                          <p:val>
                                            <p:strVal val="#ppt_y-.1"/>
                                          </p:val>
                                        </p:tav>
                                        <p:tav tm="100000">
                                          <p:val>
                                            <p:strVal val="#ppt_y"/>
                                          </p:val>
                                        </p:tav>
                                      </p:tavLst>
                                    </p:anim>
                                  </p:childTnLst>
                                </p:cTn>
                              </p:par>
                            </p:childTnLst>
                          </p:cTn>
                        </p:par>
                        <p:par>
                          <p:cTn id="14" fill="hold">
                            <p:stCondLst>
                              <p:cond delay="1500"/>
                            </p:stCondLst>
                            <p:childTnLst>
                              <p:par>
                                <p:cTn id="15" presetID="47" presetClass="entr" presetSubtype="0" fill="hold" nodeType="after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1000"/>
                                        <p:tgtEl>
                                          <p:spTgt spid="6"/>
                                        </p:tgtEl>
                                      </p:cBhvr>
                                    </p:animEffect>
                                    <p:anim calcmode="lin" valueType="num">
                                      <p:cBhvr>
                                        <p:cTn id="18" dur="1000" fill="hold"/>
                                        <p:tgtEl>
                                          <p:spTgt spid="6"/>
                                        </p:tgtEl>
                                        <p:attrNameLst>
                                          <p:attrName>ppt_x</p:attrName>
                                        </p:attrNameLst>
                                      </p:cBhvr>
                                      <p:tavLst>
                                        <p:tav tm="0">
                                          <p:val>
                                            <p:strVal val="#ppt_x"/>
                                          </p:val>
                                        </p:tav>
                                        <p:tav tm="100000">
                                          <p:val>
                                            <p:strVal val="#ppt_x"/>
                                          </p:val>
                                        </p:tav>
                                      </p:tavLst>
                                    </p:anim>
                                    <p:anim calcmode="lin" valueType="num">
                                      <p:cBhvr>
                                        <p:cTn id="19" dur="1000" fill="hold"/>
                                        <p:tgtEl>
                                          <p:spTgt spid="6"/>
                                        </p:tgtEl>
                                        <p:attrNameLst>
                                          <p:attrName>ppt_y</p:attrName>
                                        </p:attrNameLst>
                                      </p:cBhvr>
                                      <p:tavLst>
                                        <p:tav tm="0">
                                          <p:val>
                                            <p:strVal val="#ppt_y-.1"/>
                                          </p:val>
                                        </p:tav>
                                        <p:tav tm="100000">
                                          <p:val>
                                            <p:strVal val="#ppt_y"/>
                                          </p:val>
                                        </p:tav>
                                      </p:tavLst>
                                    </p:anim>
                                  </p:childTnLst>
                                </p:cTn>
                              </p:par>
                            </p:childTnLst>
                          </p:cTn>
                        </p:par>
                        <p:par>
                          <p:cTn id="20" fill="hold">
                            <p:stCondLst>
                              <p:cond delay="2500"/>
                            </p:stCondLst>
                            <p:childTnLst>
                              <p:par>
                                <p:cTn id="21" presetID="42" presetClass="entr" presetSubtype="0" fill="hold" nodeType="after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1000"/>
                                        <p:tgtEl>
                                          <p:spTgt spid="10"/>
                                        </p:tgtEl>
                                      </p:cBhvr>
                                    </p:animEffect>
                                    <p:anim calcmode="lin" valueType="num">
                                      <p:cBhvr>
                                        <p:cTn id="24" dur="1000" fill="hold"/>
                                        <p:tgtEl>
                                          <p:spTgt spid="10"/>
                                        </p:tgtEl>
                                        <p:attrNameLst>
                                          <p:attrName>ppt_x</p:attrName>
                                        </p:attrNameLst>
                                      </p:cBhvr>
                                      <p:tavLst>
                                        <p:tav tm="0">
                                          <p:val>
                                            <p:strVal val="#ppt_x"/>
                                          </p:val>
                                        </p:tav>
                                        <p:tav tm="100000">
                                          <p:val>
                                            <p:strVal val="#ppt_x"/>
                                          </p:val>
                                        </p:tav>
                                      </p:tavLst>
                                    </p:anim>
                                    <p:anim calcmode="lin" valueType="num">
                                      <p:cBhvr>
                                        <p:cTn id="25" dur="1000" fill="hold"/>
                                        <p:tgtEl>
                                          <p:spTgt spid="10"/>
                                        </p:tgtEl>
                                        <p:attrNameLst>
                                          <p:attrName>ppt_y</p:attrName>
                                        </p:attrNameLst>
                                      </p:cBhvr>
                                      <p:tavLst>
                                        <p:tav tm="0">
                                          <p:val>
                                            <p:strVal val="#ppt_y+.1"/>
                                          </p:val>
                                        </p:tav>
                                        <p:tav tm="100000">
                                          <p:val>
                                            <p:strVal val="#ppt_y"/>
                                          </p:val>
                                        </p:tav>
                                      </p:tavLst>
                                    </p:anim>
                                  </p:childTnLst>
                                </p:cTn>
                              </p:par>
                            </p:childTnLst>
                          </p:cTn>
                        </p:par>
                        <p:par>
                          <p:cTn id="26" fill="hold">
                            <p:stCondLst>
                              <p:cond delay="3500"/>
                            </p:stCondLst>
                            <p:childTnLst>
                              <p:par>
                                <p:cTn id="27" presetID="42" presetClass="entr" presetSubtype="0" fill="hold" nodeType="after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1000"/>
                                        <p:tgtEl>
                                          <p:spTgt spid="7"/>
                                        </p:tgtEl>
                                      </p:cBhvr>
                                    </p:animEffect>
                                    <p:anim calcmode="lin" valueType="num">
                                      <p:cBhvr>
                                        <p:cTn id="30" dur="1000" fill="hold"/>
                                        <p:tgtEl>
                                          <p:spTgt spid="7"/>
                                        </p:tgtEl>
                                        <p:attrNameLst>
                                          <p:attrName>ppt_x</p:attrName>
                                        </p:attrNameLst>
                                      </p:cBhvr>
                                      <p:tavLst>
                                        <p:tav tm="0">
                                          <p:val>
                                            <p:strVal val="#ppt_x"/>
                                          </p:val>
                                        </p:tav>
                                        <p:tav tm="100000">
                                          <p:val>
                                            <p:strVal val="#ppt_x"/>
                                          </p:val>
                                        </p:tav>
                                      </p:tavLst>
                                    </p:anim>
                                    <p:anim calcmode="lin" valueType="num">
                                      <p:cBhvr>
                                        <p:cTn id="31"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08953E74-D241-4DDF-8508-F0365EA13A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5C3C901A-B2F4-4A3C-BCDD-7C8D587ECA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0"/>
            <a:ext cx="12192000" cy="2371134"/>
          </a:xfrm>
          <a:custGeom>
            <a:avLst/>
            <a:gdLst>
              <a:gd name="connsiteX0" fmla="*/ 0 w 12192000"/>
              <a:gd name="connsiteY0" fmla="*/ 0 h 2515690"/>
              <a:gd name="connsiteX1" fmla="*/ 170442 w 12192000"/>
              <a:gd name="connsiteY1" fmla="*/ 96074 h 2515690"/>
              <a:gd name="connsiteX2" fmla="*/ 424739 w 12192000"/>
              <a:gd name="connsiteY2" fmla="*/ 224865 h 2515690"/>
              <a:gd name="connsiteX3" fmla="*/ 748273 w 12192000"/>
              <a:gd name="connsiteY3" fmla="*/ 373939 h 2515690"/>
              <a:gd name="connsiteX4" fmla="*/ 1037058 w 12192000"/>
              <a:gd name="connsiteY4" fmla="*/ 499994 h 2515690"/>
              <a:gd name="connsiteX5" fmla="*/ 1101312 w 12192000"/>
              <a:gd name="connsiteY5" fmla="*/ 428540 h 2515690"/>
              <a:gd name="connsiteX6" fmla="*/ 1367071 w 12192000"/>
              <a:gd name="connsiteY6" fmla="*/ 516118 h 2515690"/>
              <a:gd name="connsiteX7" fmla="*/ 2189943 w 12192000"/>
              <a:gd name="connsiteY7" fmla="*/ 794533 h 2515690"/>
              <a:gd name="connsiteX8" fmla="*/ 2390329 w 12192000"/>
              <a:gd name="connsiteY8" fmla="*/ 920897 h 2515690"/>
              <a:gd name="connsiteX9" fmla="*/ 2459570 w 12192000"/>
              <a:gd name="connsiteY9" fmla="*/ 983740 h 2515690"/>
              <a:gd name="connsiteX10" fmla="*/ 2503252 w 12192000"/>
              <a:gd name="connsiteY10" fmla="*/ 1000151 h 2515690"/>
              <a:gd name="connsiteX11" fmla="*/ 2503252 w 12192000"/>
              <a:gd name="connsiteY11" fmla="*/ 1008273 h 2515690"/>
              <a:gd name="connsiteX12" fmla="*/ 2511191 w 12192000"/>
              <a:gd name="connsiteY12" fmla="*/ 1009499 h 2515690"/>
              <a:gd name="connsiteX13" fmla="*/ 2565029 w 12192000"/>
              <a:gd name="connsiteY13" fmla="*/ 1015977 h 2515690"/>
              <a:gd name="connsiteX14" fmla="*/ 2593745 w 12192000"/>
              <a:gd name="connsiteY14" fmla="*/ 1019963 h 2515690"/>
              <a:gd name="connsiteX15" fmla="*/ 2591015 w 12192000"/>
              <a:gd name="connsiteY15" fmla="*/ 1019651 h 2515690"/>
              <a:gd name="connsiteX16" fmla="*/ 2590137 w 12192000"/>
              <a:gd name="connsiteY16" fmla="*/ 1019549 h 2515690"/>
              <a:gd name="connsiteX17" fmla="*/ 2589021 w 12192000"/>
              <a:gd name="connsiteY17" fmla="*/ 1019424 h 2515690"/>
              <a:gd name="connsiteX18" fmla="*/ 2591015 w 12192000"/>
              <a:gd name="connsiteY18" fmla="*/ 1019651 h 2515690"/>
              <a:gd name="connsiteX19" fmla="*/ 2602385 w 12192000"/>
              <a:gd name="connsiteY19" fmla="*/ 1020975 h 2515690"/>
              <a:gd name="connsiteX20" fmla="*/ 2614445 w 12192000"/>
              <a:gd name="connsiteY20" fmla="*/ 1022389 h 2515690"/>
              <a:gd name="connsiteX21" fmla="*/ 2614445 w 12192000"/>
              <a:gd name="connsiteY21" fmla="*/ 1020966 h 2515690"/>
              <a:gd name="connsiteX22" fmla="*/ 2676661 w 12192000"/>
              <a:gd name="connsiteY22" fmla="*/ 1029355 h 2515690"/>
              <a:gd name="connsiteX23" fmla="*/ 2788597 w 12192000"/>
              <a:gd name="connsiteY23" fmla="*/ 1048926 h 2515690"/>
              <a:gd name="connsiteX24" fmla="*/ 2812742 w 12192000"/>
              <a:gd name="connsiteY24" fmla="*/ 1057667 h 2515690"/>
              <a:gd name="connsiteX25" fmla="*/ 2970201 w 12192000"/>
              <a:gd name="connsiteY25" fmla="*/ 949091 h 2515690"/>
              <a:gd name="connsiteX26" fmla="*/ 3030610 w 12192000"/>
              <a:gd name="connsiteY26" fmla="*/ 1049340 h 2515690"/>
              <a:gd name="connsiteX27" fmla="*/ 3058913 w 12192000"/>
              <a:gd name="connsiteY27" fmla="*/ 1048085 h 2515690"/>
              <a:gd name="connsiteX28" fmla="*/ 3072697 w 12192000"/>
              <a:gd name="connsiteY28" fmla="*/ 1045316 h 2515690"/>
              <a:gd name="connsiteX29" fmla="*/ 3083305 w 12192000"/>
              <a:gd name="connsiteY29" fmla="*/ 1040550 h 2515690"/>
              <a:gd name="connsiteX30" fmla="*/ 3125603 w 12192000"/>
              <a:gd name="connsiteY30" fmla="*/ 1004583 h 2515690"/>
              <a:gd name="connsiteX31" fmla="*/ 3385106 w 12192000"/>
              <a:gd name="connsiteY31" fmla="*/ 1042233 h 2515690"/>
              <a:gd name="connsiteX32" fmla="*/ 3424945 w 12192000"/>
              <a:gd name="connsiteY32" fmla="*/ 1065268 h 2515690"/>
              <a:gd name="connsiteX33" fmla="*/ 3436948 w 12192000"/>
              <a:gd name="connsiteY33" fmla="*/ 1068018 h 2515690"/>
              <a:gd name="connsiteX34" fmla="*/ 3466714 w 12192000"/>
              <a:gd name="connsiteY34" fmla="*/ 1063419 h 2515690"/>
              <a:gd name="connsiteX35" fmla="*/ 3550909 w 12192000"/>
              <a:gd name="connsiteY35" fmla="*/ 1044511 h 2515690"/>
              <a:gd name="connsiteX36" fmla="*/ 3555900 w 12192000"/>
              <a:gd name="connsiteY36" fmla="*/ 1041996 h 2515690"/>
              <a:gd name="connsiteX37" fmla="*/ 3625978 w 12192000"/>
              <a:gd name="connsiteY37" fmla="*/ 1023459 h 2515690"/>
              <a:gd name="connsiteX38" fmla="*/ 3632465 w 12192000"/>
              <a:gd name="connsiteY38" fmla="*/ 1023522 h 2515690"/>
              <a:gd name="connsiteX39" fmla="*/ 3649063 w 12192000"/>
              <a:gd name="connsiteY39" fmla="*/ 1018726 h 2515690"/>
              <a:gd name="connsiteX40" fmla="*/ 3805954 w 12192000"/>
              <a:gd name="connsiteY40" fmla="*/ 917517 h 2515690"/>
              <a:gd name="connsiteX41" fmla="*/ 4020506 w 12192000"/>
              <a:gd name="connsiteY41" fmla="*/ 816231 h 2515690"/>
              <a:gd name="connsiteX42" fmla="*/ 4233682 w 12192000"/>
              <a:gd name="connsiteY42" fmla="*/ 799511 h 2515690"/>
              <a:gd name="connsiteX43" fmla="*/ 4306552 w 12192000"/>
              <a:gd name="connsiteY43" fmla="*/ 610207 h 2515690"/>
              <a:gd name="connsiteX44" fmla="*/ 4816604 w 12192000"/>
              <a:gd name="connsiteY44" fmla="*/ 773163 h 2515690"/>
              <a:gd name="connsiteX45" fmla="*/ 4916502 w 12192000"/>
              <a:gd name="connsiteY45" fmla="*/ 788104 h 2515690"/>
              <a:gd name="connsiteX46" fmla="*/ 5224415 w 12192000"/>
              <a:gd name="connsiteY46" fmla="*/ 674418 h 2515690"/>
              <a:gd name="connsiteX47" fmla="*/ 5274077 w 12192000"/>
              <a:gd name="connsiteY47" fmla="*/ 655978 h 2515690"/>
              <a:gd name="connsiteX48" fmla="*/ 5371217 w 12192000"/>
              <a:gd name="connsiteY48" fmla="*/ 614372 h 2515690"/>
              <a:gd name="connsiteX49" fmla="*/ 5364523 w 12192000"/>
              <a:gd name="connsiteY49" fmla="*/ 502501 h 2515690"/>
              <a:gd name="connsiteX50" fmla="*/ 5457871 w 12192000"/>
              <a:gd name="connsiteY50" fmla="*/ 558285 h 2515690"/>
              <a:gd name="connsiteX51" fmla="*/ 5750580 w 12192000"/>
              <a:gd name="connsiteY51" fmla="*/ 663503 h 2515690"/>
              <a:gd name="connsiteX52" fmla="*/ 5976618 w 12192000"/>
              <a:gd name="connsiteY52" fmla="*/ 582652 h 2515690"/>
              <a:gd name="connsiteX53" fmla="*/ 6009346 w 12192000"/>
              <a:gd name="connsiteY53" fmla="*/ 559470 h 2515690"/>
              <a:gd name="connsiteX54" fmla="*/ 6069735 w 12192000"/>
              <a:gd name="connsiteY54" fmla="*/ 587803 h 2515690"/>
              <a:gd name="connsiteX55" fmla="*/ 6270319 w 12192000"/>
              <a:gd name="connsiteY55" fmla="*/ 643982 h 2515690"/>
              <a:gd name="connsiteX56" fmla="*/ 6406781 w 12192000"/>
              <a:gd name="connsiteY56" fmla="*/ 672327 h 2515690"/>
              <a:gd name="connsiteX57" fmla="*/ 6469508 w 12192000"/>
              <a:gd name="connsiteY57" fmla="*/ 708574 h 2515690"/>
              <a:gd name="connsiteX58" fmla="*/ 6515869 w 12192000"/>
              <a:gd name="connsiteY58" fmla="*/ 715738 h 2515690"/>
              <a:gd name="connsiteX59" fmla="*/ 6725938 w 12192000"/>
              <a:gd name="connsiteY59" fmla="*/ 691128 h 2515690"/>
              <a:gd name="connsiteX60" fmla="*/ 6778240 w 12192000"/>
              <a:gd name="connsiteY60" fmla="*/ 678998 h 2515690"/>
              <a:gd name="connsiteX61" fmla="*/ 6806944 w 12192000"/>
              <a:gd name="connsiteY61" fmla="*/ 646178 h 2515690"/>
              <a:gd name="connsiteX62" fmla="*/ 6830632 w 12192000"/>
              <a:gd name="connsiteY62" fmla="*/ 633915 h 2515690"/>
              <a:gd name="connsiteX63" fmla="*/ 6858072 w 12192000"/>
              <a:gd name="connsiteY63" fmla="*/ 646178 h 2515690"/>
              <a:gd name="connsiteX64" fmla="*/ 6891322 w 12192000"/>
              <a:gd name="connsiteY64" fmla="*/ 678998 h 2515690"/>
              <a:gd name="connsiteX65" fmla="*/ 6951905 w 12192000"/>
              <a:gd name="connsiteY65" fmla="*/ 691128 h 2515690"/>
              <a:gd name="connsiteX66" fmla="*/ 7195246 w 12192000"/>
              <a:gd name="connsiteY66" fmla="*/ 715738 h 2515690"/>
              <a:gd name="connsiteX67" fmla="*/ 7248949 w 12192000"/>
              <a:gd name="connsiteY67" fmla="*/ 708574 h 2515690"/>
              <a:gd name="connsiteX68" fmla="*/ 7321609 w 12192000"/>
              <a:gd name="connsiteY68" fmla="*/ 672327 h 2515690"/>
              <a:gd name="connsiteX69" fmla="*/ 7479684 w 12192000"/>
              <a:gd name="connsiteY69" fmla="*/ 643982 h 2515690"/>
              <a:gd name="connsiteX70" fmla="*/ 7712035 w 12192000"/>
              <a:gd name="connsiteY70" fmla="*/ 587803 h 2515690"/>
              <a:gd name="connsiteX71" fmla="*/ 7781987 w 12192000"/>
              <a:gd name="connsiteY71" fmla="*/ 559470 h 2515690"/>
              <a:gd name="connsiteX72" fmla="*/ 7819900 w 12192000"/>
              <a:gd name="connsiteY72" fmla="*/ 582652 h 2515690"/>
              <a:gd name="connsiteX73" fmla="*/ 8081736 w 12192000"/>
              <a:gd name="connsiteY73" fmla="*/ 663503 h 2515690"/>
              <a:gd name="connsiteX74" fmla="*/ 8420801 w 12192000"/>
              <a:gd name="connsiteY74" fmla="*/ 558285 h 2515690"/>
              <a:gd name="connsiteX75" fmla="*/ 8528933 w 12192000"/>
              <a:gd name="connsiteY75" fmla="*/ 502501 h 2515690"/>
              <a:gd name="connsiteX76" fmla="*/ 8521178 w 12192000"/>
              <a:gd name="connsiteY76" fmla="*/ 614372 h 2515690"/>
              <a:gd name="connsiteX77" fmla="*/ 8633702 w 12192000"/>
              <a:gd name="connsiteY77" fmla="*/ 655978 h 2515690"/>
              <a:gd name="connsiteX78" fmla="*/ 8691231 w 12192000"/>
              <a:gd name="connsiteY78" fmla="*/ 674418 h 2515690"/>
              <a:gd name="connsiteX79" fmla="*/ 9047908 w 12192000"/>
              <a:gd name="connsiteY79" fmla="*/ 788104 h 2515690"/>
              <a:gd name="connsiteX80" fmla="*/ 9163628 w 12192000"/>
              <a:gd name="connsiteY80" fmla="*/ 773163 h 2515690"/>
              <a:gd name="connsiteX81" fmla="*/ 9754459 w 12192000"/>
              <a:gd name="connsiteY81" fmla="*/ 610207 h 2515690"/>
              <a:gd name="connsiteX82" fmla="*/ 9838868 w 12192000"/>
              <a:gd name="connsiteY82" fmla="*/ 799511 h 2515690"/>
              <a:gd name="connsiteX83" fmla="*/ 10085808 w 12192000"/>
              <a:gd name="connsiteY83" fmla="*/ 816231 h 2515690"/>
              <a:gd name="connsiteX84" fmla="*/ 10334338 w 12192000"/>
              <a:gd name="connsiteY84" fmla="*/ 917517 h 2515690"/>
              <a:gd name="connsiteX85" fmla="*/ 10516076 w 12192000"/>
              <a:gd name="connsiteY85" fmla="*/ 1018726 h 2515690"/>
              <a:gd name="connsiteX86" fmla="*/ 10535302 w 12192000"/>
              <a:gd name="connsiteY86" fmla="*/ 1023522 h 2515690"/>
              <a:gd name="connsiteX87" fmla="*/ 10542819 w 12192000"/>
              <a:gd name="connsiteY87" fmla="*/ 1023458 h 2515690"/>
              <a:gd name="connsiteX88" fmla="*/ 10623994 w 12192000"/>
              <a:gd name="connsiteY88" fmla="*/ 1041996 h 2515690"/>
              <a:gd name="connsiteX89" fmla="*/ 10629774 w 12192000"/>
              <a:gd name="connsiteY89" fmla="*/ 1044511 h 2515690"/>
              <a:gd name="connsiteX90" fmla="*/ 10727305 w 12192000"/>
              <a:gd name="connsiteY90" fmla="*/ 1063419 h 2515690"/>
              <a:gd name="connsiteX91" fmla="*/ 10761785 w 12192000"/>
              <a:gd name="connsiteY91" fmla="*/ 1068017 h 2515690"/>
              <a:gd name="connsiteX92" fmla="*/ 10775688 w 12192000"/>
              <a:gd name="connsiteY92" fmla="*/ 1065268 h 2515690"/>
              <a:gd name="connsiteX93" fmla="*/ 10821837 w 12192000"/>
              <a:gd name="connsiteY93" fmla="*/ 1042232 h 2515690"/>
              <a:gd name="connsiteX94" fmla="*/ 11122438 w 12192000"/>
              <a:gd name="connsiteY94" fmla="*/ 1004583 h 2515690"/>
              <a:gd name="connsiteX95" fmla="*/ 11171433 w 12192000"/>
              <a:gd name="connsiteY95" fmla="*/ 1040550 h 2515690"/>
              <a:gd name="connsiteX96" fmla="*/ 11183724 w 12192000"/>
              <a:gd name="connsiteY96" fmla="*/ 1045316 h 2515690"/>
              <a:gd name="connsiteX97" fmla="*/ 11199690 w 12192000"/>
              <a:gd name="connsiteY97" fmla="*/ 1048085 h 2515690"/>
              <a:gd name="connsiteX98" fmla="*/ 11232475 w 12192000"/>
              <a:gd name="connsiteY98" fmla="*/ 1049340 h 2515690"/>
              <a:gd name="connsiteX99" fmla="*/ 11302451 w 12192000"/>
              <a:gd name="connsiteY99" fmla="*/ 949091 h 2515690"/>
              <a:gd name="connsiteX100" fmla="*/ 11484849 w 12192000"/>
              <a:gd name="connsiteY100" fmla="*/ 1057667 h 2515690"/>
              <a:gd name="connsiteX101" fmla="*/ 11512818 w 12192000"/>
              <a:gd name="connsiteY101" fmla="*/ 1048926 h 2515690"/>
              <a:gd name="connsiteX102" fmla="*/ 11642481 w 12192000"/>
              <a:gd name="connsiteY102" fmla="*/ 1029355 h 2515690"/>
              <a:gd name="connsiteX103" fmla="*/ 11714551 w 12192000"/>
              <a:gd name="connsiteY103" fmla="*/ 1020966 h 2515690"/>
              <a:gd name="connsiteX104" fmla="*/ 11714551 w 12192000"/>
              <a:gd name="connsiteY104" fmla="*/ 1022389 h 2515690"/>
              <a:gd name="connsiteX105" fmla="*/ 11728519 w 12192000"/>
              <a:gd name="connsiteY105" fmla="*/ 1020975 h 2515690"/>
              <a:gd name="connsiteX106" fmla="*/ 11741691 w 12192000"/>
              <a:gd name="connsiteY106" fmla="*/ 1019651 h 2515690"/>
              <a:gd name="connsiteX107" fmla="*/ 11743999 w 12192000"/>
              <a:gd name="connsiteY107" fmla="*/ 1019424 h 2515690"/>
              <a:gd name="connsiteX108" fmla="*/ 11742709 w 12192000"/>
              <a:gd name="connsiteY108" fmla="*/ 1019549 h 2515690"/>
              <a:gd name="connsiteX109" fmla="*/ 11741691 w 12192000"/>
              <a:gd name="connsiteY109" fmla="*/ 1019651 h 2515690"/>
              <a:gd name="connsiteX110" fmla="*/ 11738529 w 12192000"/>
              <a:gd name="connsiteY110" fmla="*/ 1019963 h 2515690"/>
              <a:gd name="connsiteX111" fmla="*/ 11771791 w 12192000"/>
              <a:gd name="connsiteY111" fmla="*/ 1015977 h 2515690"/>
              <a:gd name="connsiteX112" fmla="*/ 11834157 w 12192000"/>
              <a:gd name="connsiteY112" fmla="*/ 1009499 h 2515690"/>
              <a:gd name="connsiteX113" fmla="*/ 11843354 w 12192000"/>
              <a:gd name="connsiteY113" fmla="*/ 1008273 h 2515690"/>
              <a:gd name="connsiteX114" fmla="*/ 11843354 w 12192000"/>
              <a:gd name="connsiteY114" fmla="*/ 1000151 h 2515690"/>
              <a:gd name="connsiteX115" fmla="*/ 11893955 w 12192000"/>
              <a:gd name="connsiteY115" fmla="*/ 983740 h 2515690"/>
              <a:gd name="connsiteX116" fmla="*/ 11974160 w 12192000"/>
              <a:gd name="connsiteY116" fmla="*/ 920897 h 2515690"/>
              <a:gd name="connsiteX117" fmla="*/ 12143531 w 12192000"/>
              <a:gd name="connsiteY117" fmla="*/ 823664 h 2515690"/>
              <a:gd name="connsiteX118" fmla="*/ 12192000 w 12192000"/>
              <a:gd name="connsiteY118" fmla="*/ 801163 h 2515690"/>
              <a:gd name="connsiteX119" fmla="*/ 12192000 w 12192000"/>
              <a:gd name="connsiteY119" fmla="*/ 2515690 h 2515690"/>
              <a:gd name="connsiteX120" fmla="*/ 0 w 12192000"/>
              <a:gd name="connsiteY120" fmla="*/ 2515690 h 2515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12192000" h="2515690">
                <a:moveTo>
                  <a:pt x="0" y="0"/>
                </a:moveTo>
                <a:lnTo>
                  <a:pt x="170442" y="96074"/>
                </a:lnTo>
                <a:cubicBezTo>
                  <a:pt x="323315" y="179510"/>
                  <a:pt x="418777" y="223899"/>
                  <a:pt x="424739" y="224865"/>
                </a:cubicBezTo>
                <a:cubicBezTo>
                  <a:pt x="573781" y="248496"/>
                  <a:pt x="654649" y="314572"/>
                  <a:pt x="748273" y="373939"/>
                </a:cubicBezTo>
                <a:cubicBezTo>
                  <a:pt x="830321" y="425631"/>
                  <a:pt x="917271" y="480784"/>
                  <a:pt x="1037058" y="499994"/>
                </a:cubicBezTo>
                <a:cubicBezTo>
                  <a:pt x="1195925" y="525362"/>
                  <a:pt x="1048105" y="445478"/>
                  <a:pt x="1101312" y="428540"/>
                </a:cubicBezTo>
                <a:cubicBezTo>
                  <a:pt x="1188473" y="458169"/>
                  <a:pt x="1274625" y="505369"/>
                  <a:pt x="1367071" y="516118"/>
                </a:cubicBezTo>
                <a:cubicBezTo>
                  <a:pt x="1701323" y="554463"/>
                  <a:pt x="1964451" y="648887"/>
                  <a:pt x="2189943" y="794533"/>
                </a:cubicBezTo>
                <a:cubicBezTo>
                  <a:pt x="2255082" y="836300"/>
                  <a:pt x="2357481" y="862342"/>
                  <a:pt x="2390329" y="920897"/>
                </a:cubicBezTo>
                <a:cubicBezTo>
                  <a:pt x="2406050" y="949359"/>
                  <a:pt x="2430126" y="969285"/>
                  <a:pt x="2459570" y="983740"/>
                </a:cubicBezTo>
                <a:lnTo>
                  <a:pt x="2503252" y="1000151"/>
                </a:lnTo>
                <a:lnTo>
                  <a:pt x="2503252" y="1008273"/>
                </a:lnTo>
                <a:lnTo>
                  <a:pt x="2511191" y="1009499"/>
                </a:lnTo>
                <a:cubicBezTo>
                  <a:pt x="2529847" y="1011974"/>
                  <a:pt x="2562849" y="1015701"/>
                  <a:pt x="2565029" y="1015977"/>
                </a:cubicBezTo>
                <a:cubicBezTo>
                  <a:pt x="2610845" y="1021778"/>
                  <a:pt x="2601577" y="1020837"/>
                  <a:pt x="2593745" y="1019963"/>
                </a:cubicBezTo>
                <a:lnTo>
                  <a:pt x="2591015" y="1019651"/>
                </a:lnTo>
                <a:lnTo>
                  <a:pt x="2590137" y="1019549"/>
                </a:lnTo>
                <a:cubicBezTo>
                  <a:pt x="2588203" y="1019326"/>
                  <a:pt x="2588125" y="1019321"/>
                  <a:pt x="2589021" y="1019424"/>
                </a:cubicBezTo>
                <a:lnTo>
                  <a:pt x="2591015" y="1019651"/>
                </a:lnTo>
                <a:lnTo>
                  <a:pt x="2602385" y="1020975"/>
                </a:lnTo>
                <a:lnTo>
                  <a:pt x="2614445" y="1022389"/>
                </a:lnTo>
                <a:lnTo>
                  <a:pt x="2614445" y="1020966"/>
                </a:lnTo>
                <a:lnTo>
                  <a:pt x="2676661" y="1029355"/>
                </a:lnTo>
                <a:cubicBezTo>
                  <a:pt x="2715592" y="1034194"/>
                  <a:pt x="2753901" y="1039695"/>
                  <a:pt x="2788597" y="1048926"/>
                </a:cubicBezTo>
                <a:lnTo>
                  <a:pt x="2812742" y="1057667"/>
                </a:lnTo>
                <a:lnTo>
                  <a:pt x="2970201" y="949091"/>
                </a:lnTo>
                <a:cubicBezTo>
                  <a:pt x="3052785" y="982961"/>
                  <a:pt x="2996105" y="1020057"/>
                  <a:pt x="3030610" y="1049340"/>
                </a:cubicBezTo>
                <a:cubicBezTo>
                  <a:pt x="3039005" y="1048442"/>
                  <a:pt x="3049621" y="1048500"/>
                  <a:pt x="3058913" y="1048085"/>
                </a:cubicBezTo>
                <a:lnTo>
                  <a:pt x="3072697" y="1045316"/>
                </a:lnTo>
                <a:lnTo>
                  <a:pt x="3083305" y="1040550"/>
                </a:lnTo>
                <a:lnTo>
                  <a:pt x="3125603" y="1004583"/>
                </a:lnTo>
                <a:cubicBezTo>
                  <a:pt x="3221669" y="925596"/>
                  <a:pt x="3242489" y="937564"/>
                  <a:pt x="3385106" y="1042233"/>
                </a:cubicBezTo>
                <a:cubicBezTo>
                  <a:pt x="3399403" y="1052670"/>
                  <a:pt x="3412529" y="1060209"/>
                  <a:pt x="3424945" y="1065268"/>
                </a:cubicBezTo>
                <a:lnTo>
                  <a:pt x="3436948" y="1068018"/>
                </a:lnTo>
                <a:lnTo>
                  <a:pt x="3466714" y="1063419"/>
                </a:lnTo>
                <a:lnTo>
                  <a:pt x="3550909" y="1044511"/>
                </a:lnTo>
                <a:lnTo>
                  <a:pt x="3555900" y="1041996"/>
                </a:lnTo>
                <a:cubicBezTo>
                  <a:pt x="3573827" y="1033454"/>
                  <a:pt x="3594382" y="1025941"/>
                  <a:pt x="3625978" y="1023459"/>
                </a:cubicBezTo>
                <a:lnTo>
                  <a:pt x="3632465" y="1023522"/>
                </a:lnTo>
                <a:lnTo>
                  <a:pt x="3649063" y="1018726"/>
                </a:lnTo>
                <a:cubicBezTo>
                  <a:pt x="3741849" y="989371"/>
                  <a:pt x="3810578" y="953657"/>
                  <a:pt x="3805954" y="917517"/>
                </a:cubicBezTo>
                <a:cubicBezTo>
                  <a:pt x="4031729" y="953901"/>
                  <a:pt x="4031729" y="953901"/>
                  <a:pt x="4020506" y="816231"/>
                </a:cubicBezTo>
                <a:cubicBezTo>
                  <a:pt x="4171643" y="865324"/>
                  <a:pt x="4206308" y="864422"/>
                  <a:pt x="4233682" y="799511"/>
                </a:cubicBezTo>
                <a:cubicBezTo>
                  <a:pt x="4260226" y="737017"/>
                  <a:pt x="4254728" y="668575"/>
                  <a:pt x="4306552" y="610207"/>
                </a:cubicBezTo>
                <a:cubicBezTo>
                  <a:pt x="4495313" y="657923"/>
                  <a:pt x="4699922" y="667347"/>
                  <a:pt x="4816604" y="773163"/>
                </a:cubicBezTo>
                <a:cubicBezTo>
                  <a:pt x="4834734" y="789836"/>
                  <a:pt x="4890507" y="799946"/>
                  <a:pt x="4916502" y="788104"/>
                </a:cubicBezTo>
                <a:cubicBezTo>
                  <a:pt x="5013526" y="746101"/>
                  <a:pt x="5238129" y="796871"/>
                  <a:pt x="5224415" y="674418"/>
                </a:cubicBezTo>
                <a:cubicBezTo>
                  <a:pt x="5223051" y="659300"/>
                  <a:pt x="5240524" y="644890"/>
                  <a:pt x="5274077" y="655978"/>
                </a:cubicBezTo>
                <a:cubicBezTo>
                  <a:pt x="5388582" y="694066"/>
                  <a:pt x="5367022" y="644784"/>
                  <a:pt x="5371217" y="614372"/>
                </a:cubicBezTo>
                <a:cubicBezTo>
                  <a:pt x="5375856" y="577567"/>
                  <a:pt x="5319010" y="537578"/>
                  <a:pt x="5364523" y="502501"/>
                </a:cubicBezTo>
                <a:cubicBezTo>
                  <a:pt x="5425408" y="508891"/>
                  <a:pt x="5433299" y="538191"/>
                  <a:pt x="5457871" y="558285"/>
                </a:cubicBezTo>
                <a:cubicBezTo>
                  <a:pt x="5530352" y="617005"/>
                  <a:pt x="5609566" y="664386"/>
                  <a:pt x="5750580" y="663503"/>
                </a:cubicBezTo>
                <a:cubicBezTo>
                  <a:pt x="5864519" y="662926"/>
                  <a:pt x="5966527" y="666650"/>
                  <a:pt x="5976618" y="582652"/>
                </a:cubicBezTo>
                <a:cubicBezTo>
                  <a:pt x="5978145" y="569455"/>
                  <a:pt x="5990792" y="562346"/>
                  <a:pt x="6009346" y="559470"/>
                </a:cubicBezTo>
                <a:cubicBezTo>
                  <a:pt x="6030639" y="568485"/>
                  <a:pt x="6052592" y="577083"/>
                  <a:pt x="6069735" y="587803"/>
                </a:cubicBezTo>
                <a:cubicBezTo>
                  <a:pt x="6126182" y="623812"/>
                  <a:pt x="6196945" y="634730"/>
                  <a:pt x="6270319" y="643982"/>
                </a:cubicBezTo>
                <a:cubicBezTo>
                  <a:pt x="6317101" y="649940"/>
                  <a:pt x="6363466" y="657107"/>
                  <a:pt x="6406781" y="672327"/>
                </a:cubicBezTo>
                <a:cubicBezTo>
                  <a:pt x="6433586" y="681598"/>
                  <a:pt x="6454928" y="693402"/>
                  <a:pt x="6469508" y="708574"/>
                </a:cubicBezTo>
                <a:cubicBezTo>
                  <a:pt x="6482729" y="721786"/>
                  <a:pt x="6496225" y="725422"/>
                  <a:pt x="6515869" y="715738"/>
                </a:cubicBezTo>
                <a:cubicBezTo>
                  <a:pt x="6572200" y="688353"/>
                  <a:pt x="6639257" y="676241"/>
                  <a:pt x="6725938" y="691128"/>
                </a:cubicBezTo>
                <a:cubicBezTo>
                  <a:pt x="6752109" y="695629"/>
                  <a:pt x="6772625" y="691505"/>
                  <a:pt x="6778240" y="678998"/>
                </a:cubicBezTo>
                <a:cubicBezTo>
                  <a:pt x="6784286" y="665981"/>
                  <a:pt x="6794269" y="655280"/>
                  <a:pt x="6806944" y="646178"/>
                </a:cubicBezTo>
                <a:lnTo>
                  <a:pt x="6830632" y="633915"/>
                </a:lnTo>
                <a:lnTo>
                  <a:pt x="6858072" y="646178"/>
                </a:lnTo>
                <a:cubicBezTo>
                  <a:pt x="6872754" y="655280"/>
                  <a:pt x="6884317" y="665981"/>
                  <a:pt x="6891322" y="678998"/>
                </a:cubicBezTo>
                <a:cubicBezTo>
                  <a:pt x="6897826" y="691505"/>
                  <a:pt x="6921592" y="695629"/>
                  <a:pt x="6951905" y="691128"/>
                </a:cubicBezTo>
                <a:cubicBezTo>
                  <a:pt x="7052317" y="676241"/>
                  <a:pt x="7129994" y="688353"/>
                  <a:pt x="7195246" y="715738"/>
                </a:cubicBezTo>
                <a:cubicBezTo>
                  <a:pt x="7217999" y="725422"/>
                  <a:pt x="7233634" y="721786"/>
                  <a:pt x="7248949" y="708574"/>
                </a:cubicBezTo>
                <a:cubicBezTo>
                  <a:pt x="7265838" y="693402"/>
                  <a:pt x="7290560" y="681598"/>
                  <a:pt x="7321609" y="672327"/>
                </a:cubicBezTo>
                <a:cubicBezTo>
                  <a:pt x="7371785" y="657107"/>
                  <a:pt x="7425493" y="649940"/>
                  <a:pt x="7479684" y="643982"/>
                </a:cubicBezTo>
                <a:cubicBezTo>
                  <a:pt x="7564679" y="634730"/>
                  <a:pt x="7646649" y="623812"/>
                  <a:pt x="7712035" y="587803"/>
                </a:cubicBezTo>
                <a:cubicBezTo>
                  <a:pt x="7731892" y="577083"/>
                  <a:pt x="7757322" y="568485"/>
                  <a:pt x="7781987" y="559470"/>
                </a:cubicBezTo>
                <a:cubicBezTo>
                  <a:pt x="7803481" y="562346"/>
                  <a:pt x="7818130" y="569455"/>
                  <a:pt x="7819900" y="582652"/>
                </a:cubicBezTo>
                <a:cubicBezTo>
                  <a:pt x="7831588" y="666650"/>
                  <a:pt x="7949751" y="662926"/>
                  <a:pt x="8081736" y="663503"/>
                </a:cubicBezTo>
                <a:cubicBezTo>
                  <a:pt x="8245081" y="664386"/>
                  <a:pt x="8336842" y="617005"/>
                  <a:pt x="8420801" y="558285"/>
                </a:cubicBezTo>
                <a:cubicBezTo>
                  <a:pt x="8449265" y="538191"/>
                  <a:pt x="8458404" y="508890"/>
                  <a:pt x="8528933" y="502501"/>
                </a:cubicBezTo>
                <a:cubicBezTo>
                  <a:pt x="8581654" y="537578"/>
                  <a:pt x="8515805" y="577567"/>
                  <a:pt x="8521178" y="614372"/>
                </a:cubicBezTo>
                <a:cubicBezTo>
                  <a:pt x="8526038" y="644784"/>
                  <a:pt x="8501063" y="694066"/>
                  <a:pt x="8633702" y="655978"/>
                </a:cubicBezTo>
                <a:cubicBezTo>
                  <a:pt x="8672570" y="644890"/>
                  <a:pt x="8692811" y="659300"/>
                  <a:pt x="8691231" y="674418"/>
                </a:cubicBezTo>
                <a:cubicBezTo>
                  <a:pt x="8675345" y="796871"/>
                  <a:pt x="8935518" y="746101"/>
                  <a:pt x="9047908" y="788104"/>
                </a:cubicBezTo>
                <a:cubicBezTo>
                  <a:pt x="9078021" y="799946"/>
                  <a:pt x="9142627" y="789836"/>
                  <a:pt x="9163628" y="773163"/>
                </a:cubicBezTo>
                <a:cubicBezTo>
                  <a:pt x="9298789" y="667347"/>
                  <a:pt x="9535801" y="657923"/>
                  <a:pt x="9754459" y="610207"/>
                </a:cubicBezTo>
                <a:cubicBezTo>
                  <a:pt x="9814490" y="668575"/>
                  <a:pt x="9808123" y="737017"/>
                  <a:pt x="9838868" y="799511"/>
                </a:cubicBezTo>
                <a:cubicBezTo>
                  <a:pt x="9870579" y="864422"/>
                  <a:pt x="9910733" y="865324"/>
                  <a:pt x="10085808" y="816231"/>
                </a:cubicBezTo>
                <a:cubicBezTo>
                  <a:pt x="10072804" y="953901"/>
                  <a:pt x="10072804" y="953901"/>
                  <a:pt x="10334338" y="917517"/>
                </a:cubicBezTo>
                <a:cubicBezTo>
                  <a:pt x="10328982" y="953657"/>
                  <a:pt x="10408594" y="989371"/>
                  <a:pt x="10516076" y="1018726"/>
                </a:cubicBezTo>
                <a:lnTo>
                  <a:pt x="10535302" y="1023522"/>
                </a:lnTo>
                <a:lnTo>
                  <a:pt x="10542819" y="1023458"/>
                </a:lnTo>
                <a:cubicBezTo>
                  <a:pt x="10579419" y="1025941"/>
                  <a:pt x="10603227" y="1033454"/>
                  <a:pt x="10623994" y="1041996"/>
                </a:cubicBezTo>
                <a:lnTo>
                  <a:pt x="10629774" y="1044511"/>
                </a:lnTo>
                <a:lnTo>
                  <a:pt x="10727305" y="1063419"/>
                </a:lnTo>
                <a:lnTo>
                  <a:pt x="10761785" y="1068017"/>
                </a:lnTo>
                <a:lnTo>
                  <a:pt x="10775688" y="1065268"/>
                </a:lnTo>
                <a:cubicBezTo>
                  <a:pt x="10790070" y="1060209"/>
                  <a:pt x="10805275" y="1052670"/>
                  <a:pt x="10821837" y="1042232"/>
                </a:cubicBezTo>
                <a:cubicBezTo>
                  <a:pt x="10987041" y="937564"/>
                  <a:pt x="11011156" y="925596"/>
                  <a:pt x="11122438" y="1004583"/>
                </a:cubicBezTo>
                <a:lnTo>
                  <a:pt x="11171433" y="1040550"/>
                </a:lnTo>
                <a:lnTo>
                  <a:pt x="11183724" y="1045316"/>
                </a:lnTo>
                <a:lnTo>
                  <a:pt x="11199690" y="1048085"/>
                </a:lnTo>
                <a:cubicBezTo>
                  <a:pt x="11210452" y="1048499"/>
                  <a:pt x="11222752" y="1048442"/>
                  <a:pt x="11232475" y="1049340"/>
                </a:cubicBezTo>
                <a:cubicBezTo>
                  <a:pt x="11272445" y="1020057"/>
                  <a:pt x="11206789" y="982961"/>
                  <a:pt x="11302451" y="949091"/>
                </a:cubicBezTo>
                <a:lnTo>
                  <a:pt x="11484849" y="1057667"/>
                </a:lnTo>
                <a:lnTo>
                  <a:pt x="11512818" y="1048926"/>
                </a:lnTo>
                <a:cubicBezTo>
                  <a:pt x="11553007" y="1039695"/>
                  <a:pt x="11597385" y="1034194"/>
                  <a:pt x="11642481" y="1029355"/>
                </a:cubicBezTo>
                <a:lnTo>
                  <a:pt x="11714551" y="1020966"/>
                </a:lnTo>
                <a:lnTo>
                  <a:pt x="11714551" y="1022389"/>
                </a:lnTo>
                <a:lnTo>
                  <a:pt x="11728519" y="1020975"/>
                </a:lnTo>
                <a:lnTo>
                  <a:pt x="11741691" y="1019651"/>
                </a:lnTo>
                <a:lnTo>
                  <a:pt x="11743999" y="1019424"/>
                </a:lnTo>
                <a:cubicBezTo>
                  <a:pt x="11745037" y="1019320"/>
                  <a:pt x="11744948" y="1019326"/>
                  <a:pt x="11742709" y="1019549"/>
                </a:cubicBezTo>
                <a:lnTo>
                  <a:pt x="11741691" y="1019651"/>
                </a:lnTo>
                <a:lnTo>
                  <a:pt x="11738529" y="1019963"/>
                </a:lnTo>
                <a:cubicBezTo>
                  <a:pt x="11729455" y="1020837"/>
                  <a:pt x="11718720" y="1021778"/>
                  <a:pt x="11771791" y="1015977"/>
                </a:cubicBezTo>
                <a:cubicBezTo>
                  <a:pt x="11774317" y="1015701"/>
                  <a:pt x="11812546" y="1011974"/>
                  <a:pt x="11834157" y="1009499"/>
                </a:cubicBezTo>
                <a:lnTo>
                  <a:pt x="11843354" y="1008273"/>
                </a:lnTo>
                <a:lnTo>
                  <a:pt x="11843354" y="1000151"/>
                </a:lnTo>
                <a:lnTo>
                  <a:pt x="11893955" y="983740"/>
                </a:lnTo>
                <a:cubicBezTo>
                  <a:pt x="11928061" y="969285"/>
                  <a:pt x="11955951" y="949359"/>
                  <a:pt x="11974160" y="920897"/>
                </a:cubicBezTo>
                <a:cubicBezTo>
                  <a:pt x="12002698" y="876981"/>
                  <a:pt x="12076554" y="851353"/>
                  <a:pt x="12143531" y="823664"/>
                </a:cubicBezTo>
                <a:lnTo>
                  <a:pt x="12192000" y="801163"/>
                </a:lnTo>
                <a:lnTo>
                  <a:pt x="12192000" y="2515690"/>
                </a:lnTo>
                <a:lnTo>
                  <a:pt x="0" y="2515690"/>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solidFill>
                <a:schemeClr val="tx1"/>
              </a:solidFill>
            </a:endParaRPr>
          </a:p>
        </p:txBody>
      </p:sp>
      <p:sp>
        <p:nvSpPr>
          <p:cNvPr id="8" name="Title 1">
            <a:extLst>
              <a:ext uri="{FF2B5EF4-FFF2-40B4-BE49-F238E27FC236}">
                <a16:creationId xmlns:a16="http://schemas.microsoft.com/office/drawing/2014/main" id="{1BF952B8-CC02-0BC8-0F41-86BBC3E2DA3E}"/>
              </a:ext>
            </a:extLst>
          </p:cNvPr>
          <p:cNvSpPr>
            <a:spLocks noGrp="1"/>
          </p:cNvSpPr>
          <p:nvPr>
            <p:ph type="title"/>
          </p:nvPr>
        </p:nvSpPr>
        <p:spPr>
          <a:xfrm>
            <a:off x="838200" y="365125"/>
            <a:ext cx="10515600" cy="930275"/>
          </a:xfrm>
        </p:spPr>
        <p:txBody>
          <a:bodyPr vert="horz" lIns="91440" tIns="45720" rIns="91440" bIns="45720" rtlCol="0">
            <a:normAutofit/>
          </a:bodyPr>
          <a:lstStyle/>
          <a:p>
            <a:r>
              <a:rPr lang="en-US" kern="1200" dirty="0">
                <a:latin typeface="+mj-lt"/>
                <a:ea typeface="+mj-ea"/>
                <a:cs typeface="+mj-cs"/>
              </a:rPr>
              <a:t>Object Detection</a:t>
            </a:r>
          </a:p>
        </p:txBody>
      </p:sp>
      <p:pic>
        <p:nvPicPr>
          <p:cNvPr id="4" name="Picture 3">
            <a:extLst>
              <a:ext uri="{FF2B5EF4-FFF2-40B4-BE49-F238E27FC236}">
                <a16:creationId xmlns:a16="http://schemas.microsoft.com/office/drawing/2014/main" id="{DC7A2864-5150-7084-A68E-A6F06C15F77A}"/>
              </a:ext>
            </a:extLst>
          </p:cNvPr>
          <p:cNvPicPr>
            <a:picLocks noChangeAspect="1"/>
          </p:cNvPicPr>
          <p:nvPr/>
        </p:nvPicPr>
        <p:blipFill>
          <a:blip r:embed="rId2"/>
          <a:stretch>
            <a:fillRect/>
          </a:stretch>
        </p:blipFill>
        <p:spPr>
          <a:xfrm>
            <a:off x="8957430" y="5121057"/>
            <a:ext cx="3231522" cy="1736943"/>
          </a:xfrm>
          <a:prstGeom prst="rect">
            <a:avLst/>
          </a:prstGeom>
        </p:spPr>
      </p:pic>
      <p:pic>
        <p:nvPicPr>
          <p:cNvPr id="5" name="Picture 4">
            <a:extLst>
              <a:ext uri="{FF2B5EF4-FFF2-40B4-BE49-F238E27FC236}">
                <a16:creationId xmlns:a16="http://schemas.microsoft.com/office/drawing/2014/main" id="{4156E06F-D013-8B55-94DD-FB430B761974}"/>
              </a:ext>
            </a:extLst>
          </p:cNvPr>
          <p:cNvPicPr>
            <a:picLocks noChangeAspect="1"/>
          </p:cNvPicPr>
          <p:nvPr/>
        </p:nvPicPr>
        <p:blipFill rotWithShape="1">
          <a:blip r:embed="rId2"/>
          <a:srcRect r="42551" b="9297"/>
          <a:stretch/>
        </p:blipFill>
        <p:spPr>
          <a:xfrm>
            <a:off x="1218237" y="2011363"/>
            <a:ext cx="5281018" cy="4481512"/>
          </a:xfrm>
          <a:prstGeom prst="rect">
            <a:avLst/>
          </a:prstGeom>
        </p:spPr>
      </p:pic>
      <p:sp>
        <p:nvSpPr>
          <p:cNvPr id="6" name="Rectangle 5">
            <a:extLst>
              <a:ext uri="{FF2B5EF4-FFF2-40B4-BE49-F238E27FC236}">
                <a16:creationId xmlns:a16="http://schemas.microsoft.com/office/drawing/2014/main" id="{F2AA7161-5E6E-F08F-B08E-444FFA3614C2}"/>
              </a:ext>
            </a:extLst>
          </p:cNvPr>
          <p:cNvSpPr/>
          <p:nvPr/>
        </p:nvSpPr>
        <p:spPr>
          <a:xfrm>
            <a:off x="8800435" y="5121057"/>
            <a:ext cx="2001711" cy="1595892"/>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9" name="Rectangle 8">
            <a:extLst>
              <a:ext uri="{FF2B5EF4-FFF2-40B4-BE49-F238E27FC236}">
                <a16:creationId xmlns:a16="http://schemas.microsoft.com/office/drawing/2014/main" id="{1C817675-521C-E243-CEBA-66D86C6EEB91}"/>
              </a:ext>
            </a:extLst>
          </p:cNvPr>
          <p:cNvSpPr/>
          <p:nvPr/>
        </p:nvSpPr>
        <p:spPr>
          <a:xfrm>
            <a:off x="3891064" y="3028104"/>
            <a:ext cx="622570" cy="342000"/>
          </a:xfrm>
          <a:prstGeom prst="rect">
            <a:avLst/>
          </a:prstGeom>
          <a:no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10" name="Rectangle 9">
            <a:extLst>
              <a:ext uri="{FF2B5EF4-FFF2-40B4-BE49-F238E27FC236}">
                <a16:creationId xmlns:a16="http://schemas.microsoft.com/office/drawing/2014/main" id="{76D2B6E2-D8D2-D4B6-8335-8EC33A3C0FE0}"/>
              </a:ext>
            </a:extLst>
          </p:cNvPr>
          <p:cNvSpPr/>
          <p:nvPr/>
        </p:nvSpPr>
        <p:spPr>
          <a:xfrm>
            <a:off x="4600694" y="3028104"/>
            <a:ext cx="622570" cy="342000"/>
          </a:xfrm>
          <a:prstGeom prst="rect">
            <a:avLst/>
          </a:prstGeom>
          <a:no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11" name="Rectangle 10">
            <a:extLst>
              <a:ext uri="{FF2B5EF4-FFF2-40B4-BE49-F238E27FC236}">
                <a16:creationId xmlns:a16="http://schemas.microsoft.com/office/drawing/2014/main" id="{3EA1BA99-FD34-B06A-5576-62A25436CD47}"/>
              </a:ext>
            </a:extLst>
          </p:cNvPr>
          <p:cNvSpPr/>
          <p:nvPr/>
        </p:nvSpPr>
        <p:spPr>
          <a:xfrm>
            <a:off x="1822315" y="4107317"/>
            <a:ext cx="782729" cy="414000"/>
          </a:xfrm>
          <a:prstGeom prst="rect">
            <a:avLst/>
          </a:prstGeom>
          <a:no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12" name="Rectangle 11">
            <a:extLst>
              <a:ext uri="{FF2B5EF4-FFF2-40B4-BE49-F238E27FC236}">
                <a16:creationId xmlns:a16="http://schemas.microsoft.com/office/drawing/2014/main" id="{BBD64E95-5B92-6C7C-F5FE-A83B1989119D}"/>
              </a:ext>
            </a:extLst>
          </p:cNvPr>
          <p:cNvSpPr/>
          <p:nvPr/>
        </p:nvSpPr>
        <p:spPr>
          <a:xfrm>
            <a:off x="5314546" y="3021616"/>
            <a:ext cx="622570" cy="342000"/>
          </a:xfrm>
          <a:prstGeom prst="rect">
            <a:avLst/>
          </a:prstGeom>
          <a:no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14" name="TextBox 13">
            <a:extLst>
              <a:ext uri="{FF2B5EF4-FFF2-40B4-BE49-F238E27FC236}">
                <a16:creationId xmlns:a16="http://schemas.microsoft.com/office/drawing/2014/main" id="{72F9E260-A3DE-0457-FA4D-E78B09CF5597}"/>
              </a:ext>
            </a:extLst>
          </p:cNvPr>
          <p:cNvSpPr txBox="1"/>
          <p:nvPr/>
        </p:nvSpPr>
        <p:spPr>
          <a:xfrm>
            <a:off x="8797387" y="4793117"/>
            <a:ext cx="1011677" cy="276999"/>
          </a:xfrm>
          <a:prstGeom prst="rect">
            <a:avLst/>
          </a:prstGeom>
          <a:noFill/>
        </p:spPr>
        <p:txBody>
          <a:bodyPr wrap="square" rtlCol="0">
            <a:spAutoFit/>
          </a:bodyPr>
          <a:lstStyle/>
          <a:p>
            <a:r>
              <a:rPr lang="en-US" sz="1200" dirty="0">
                <a:solidFill>
                  <a:srgbClr val="FF0000"/>
                </a:solidFill>
              </a:rPr>
              <a:t>Object 0.92</a:t>
            </a:r>
            <a:endParaRPr lang="en-IL" sz="1200" dirty="0">
              <a:solidFill>
                <a:srgbClr val="FF0000"/>
              </a:solidFill>
            </a:endParaRPr>
          </a:p>
        </p:txBody>
      </p:sp>
      <p:sp>
        <p:nvSpPr>
          <p:cNvPr id="16" name="Rectangle 15">
            <a:extLst>
              <a:ext uri="{FF2B5EF4-FFF2-40B4-BE49-F238E27FC236}">
                <a16:creationId xmlns:a16="http://schemas.microsoft.com/office/drawing/2014/main" id="{36CF10A0-915F-048E-A417-C2E1AB3BFEEB}"/>
              </a:ext>
            </a:extLst>
          </p:cNvPr>
          <p:cNvSpPr/>
          <p:nvPr/>
        </p:nvSpPr>
        <p:spPr>
          <a:xfrm>
            <a:off x="4513634" y="5836596"/>
            <a:ext cx="622570" cy="424407"/>
          </a:xfrm>
          <a:prstGeom prst="rect">
            <a:avLst/>
          </a:prstGeom>
          <a:no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17" name="Rectangle 16">
            <a:extLst>
              <a:ext uri="{FF2B5EF4-FFF2-40B4-BE49-F238E27FC236}">
                <a16:creationId xmlns:a16="http://schemas.microsoft.com/office/drawing/2014/main" id="{01E1D6B0-E5F6-C386-53C8-55214E4417DD}"/>
              </a:ext>
            </a:extLst>
          </p:cNvPr>
          <p:cNvSpPr/>
          <p:nvPr/>
        </p:nvSpPr>
        <p:spPr>
          <a:xfrm>
            <a:off x="5232992" y="5855610"/>
            <a:ext cx="622570" cy="424407"/>
          </a:xfrm>
          <a:prstGeom prst="rect">
            <a:avLst/>
          </a:prstGeom>
          <a:no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spTree>
    <p:extLst>
      <p:ext uri="{BB962C8B-B14F-4D97-AF65-F5344CB8AC3E}">
        <p14:creationId xmlns:p14="http://schemas.microsoft.com/office/powerpoint/2010/main" val="284108916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08953E74-D241-4DDF-8508-F0365EA13A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5C3C901A-B2F4-4A3C-BCDD-7C8D587ECA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0"/>
            <a:ext cx="12192000" cy="2371134"/>
          </a:xfrm>
          <a:custGeom>
            <a:avLst/>
            <a:gdLst>
              <a:gd name="connsiteX0" fmla="*/ 0 w 12192000"/>
              <a:gd name="connsiteY0" fmla="*/ 0 h 2515690"/>
              <a:gd name="connsiteX1" fmla="*/ 170442 w 12192000"/>
              <a:gd name="connsiteY1" fmla="*/ 96074 h 2515690"/>
              <a:gd name="connsiteX2" fmla="*/ 424739 w 12192000"/>
              <a:gd name="connsiteY2" fmla="*/ 224865 h 2515690"/>
              <a:gd name="connsiteX3" fmla="*/ 748273 w 12192000"/>
              <a:gd name="connsiteY3" fmla="*/ 373939 h 2515690"/>
              <a:gd name="connsiteX4" fmla="*/ 1037058 w 12192000"/>
              <a:gd name="connsiteY4" fmla="*/ 499994 h 2515690"/>
              <a:gd name="connsiteX5" fmla="*/ 1101312 w 12192000"/>
              <a:gd name="connsiteY5" fmla="*/ 428540 h 2515690"/>
              <a:gd name="connsiteX6" fmla="*/ 1367071 w 12192000"/>
              <a:gd name="connsiteY6" fmla="*/ 516118 h 2515690"/>
              <a:gd name="connsiteX7" fmla="*/ 2189943 w 12192000"/>
              <a:gd name="connsiteY7" fmla="*/ 794533 h 2515690"/>
              <a:gd name="connsiteX8" fmla="*/ 2390329 w 12192000"/>
              <a:gd name="connsiteY8" fmla="*/ 920897 h 2515690"/>
              <a:gd name="connsiteX9" fmla="*/ 2459570 w 12192000"/>
              <a:gd name="connsiteY9" fmla="*/ 983740 h 2515690"/>
              <a:gd name="connsiteX10" fmla="*/ 2503252 w 12192000"/>
              <a:gd name="connsiteY10" fmla="*/ 1000151 h 2515690"/>
              <a:gd name="connsiteX11" fmla="*/ 2503252 w 12192000"/>
              <a:gd name="connsiteY11" fmla="*/ 1008273 h 2515690"/>
              <a:gd name="connsiteX12" fmla="*/ 2511191 w 12192000"/>
              <a:gd name="connsiteY12" fmla="*/ 1009499 h 2515690"/>
              <a:gd name="connsiteX13" fmla="*/ 2565029 w 12192000"/>
              <a:gd name="connsiteY13" fmla="*/ 1015977 h 2515690"/>
              <a:gd name="connsiteX14" fmla="*/ 2593745 w 12192000"/>
              <a:gd name="connsiteY14" fmla="*/ 1019963 h 2515690"/>
              <a:gd name="connsiteX15" fmla="*/ 2591015 w 12192000"/>
              <a:gd name="connsiteY15" fmla="*/ 1019651 h 2515690"/>
              <a:gd name="connsiteX16" fmla="*/ 2590137 w 12192000"/>
              <a:gd name="connsiteY16" fmla="*/ 1019549 h 2515690"/>
              <a:gd name="connsiteX17" fmla="*/ 2589021 w 12192000"/>
              <a:gd name="connsiteY17" fmla="*/ 1019424 h 2515690"/>
              <a:gd name="connsiteX18" fmla="*/ 2591015 w 12192000"/>
              <a:gd name="connsiteY18" fmla="*/ 1019651 h 2515690"/>
              <a:gd name="connsiteX19" fmla="*/ 2602385 w 12192000"/>
              <a:gd name="connsiteY19" fmla="*/ 1020975 h 2515690"/>
              <a:gd name="connsiteX20" fmla="*/ 2614445 w 12192000"/>
              <a:gd name="connsiteY20" fmla="*/ 1022389 h 2515690"/>
              <a:gd name="connsiteX21" fmla="*/ 2614445 w 12192000"/>
              <a:gd name="connsiteY21" fmla="*/ 1020966 h 2515690"/>
              <a:gd name="connsiteX22" fmla="*/ 2676661 w 12192000"/>
              <a:gd name="connsiteY22" fmla="*/ 1029355 h 2515690"/>
              <a:gd name="connsiteX23" fmla="*/ 2788597 w 12192000"/>
              <a:gd name="connsiteY23" fmla="*/ 1048926 h 2515690"/>
              <a:gd name="connsiteX24" fmla="*/ 2812742 w 12192000"/>
              <a:gd name="connsiteY24" fmla="*/ 1057667 h 2515690"/>
              <a:gd name="connsiteX25" fmla="*/ 2970201 w 12192000"/>
              <a:gd name="connsiteY25" fmla="*/ 949091 h 2515690"/>
              <a:gd name="connsiteX26" fmla="*/ 3030610 w 12192000"/>
              <a:gd name="connsiteY26" fmla="*/ 1049340 h 2515690"/>
              <a:gd name="connsiteX27" fmla="*/ 3058913 w 12192000"/>
              <a:gd name="connsiteY27" fmla="*/ 1048085 h 2515690"/>
              <a:gd name="connsiteX28" fmla="*/ 3072697 w 12192000"/>
              <a:gd name="connsiteY28" fmla="*/ 1045316 h 2515690"/>
              <a:gd name="connsiteX29" fmla="*/ 3083305 w 12192000"/>
              <a:gd name="connsiteY29" fmla="*/ 1040550 h 2515690"/>
              <a:gd name="connsiteX30" fmla="*/ 3125603 w 12192000"/>
              <a:gd name="connsiteY30" fmla="*/ 1004583 h 2515690"/>
              <a:gd name="connsiteX31" fmla="*/ 3385106 w 12192000"/>
              <a:gd name="connsiteY31" fmla="*/ 1042233 h 2515690"/>
              <a:gd name="connsiteX32" fmla="*/ 3424945 w 12192000"/>
              <a:gd name="connsiteY32" fmla="*/ 1065268 h 2515690"/>
              <a:gd name="connsiteX33" fmla="*/ 3436948 w 12192000"/>
              <a:gd name="connsiteY33" fmla="*/ 1068018 h 2515690"/>
              <a:gd name="connsiteX34" fmla="*/ 3466714 w 12192000"/>
              <a:gd name="connsiteY34" fmla="*/ 1063419 h 2515690"/>
              <a:gd name="connsiteX35" fmla="*/ 3550909 w 12192000"/>
              <a:gd name="connsiteY35" fmla="*/ 1044511 h 2515690"/>
              <a:gd name="connsiteX36" fmla="*/ 3555900 w 12192000"/>
              <a:gd name="connsiteY36" fmla="*/ 1041996 h 2515690"/>
              <a:gd name="connsiteX37" fmla="*/ 3625978 w 12192000"/>
              <a:gd name="connsiteY37" fmla="*/ 1023459 h 2515690"/>
              <a:gd name="connsiteX38" fmla="*/ 3632465 w 12192000"/>
              <a:gd name="connsiteY38" fmla="*/ 1023522 h 2515690"/>
              <a:gd name="connsiteX39" fmla="*/ 3649063 w 12192000"/>
              <a:gd name="connsiteY39" fmla="*/ 1018726 h 2515690"/>
              <a:gd name="connsiteX40" fmla="*/ 3805954 w 12192000"/>
              <a:gd name="connsiteY40" fmla="*/ 917517 h 2515690"/>
              <a:gd name="connsiteX41" fmla="*/ 4020506 w 12192000"/>
              <a:gd name="connsiteY41" fmla="*/ 816231 h 2515690"/>
              <a:gd name="connsiteX42" fmla="*/ 4233682 w 12192000"/>
              <a:gd name="connsiteY42" fmla="*/ 799511 h 2515690"/>
              <a:gd name="connsiteX43" fmla="*/ 4306552 w 12192000"/>
              <a:gd name="connsiteY43" fmla="*/ 610207 h 2515690"/>
              <a:gd name="connsiteX44" fmla="*/ 4816604 w 12192000"/>
              <a:gd name="connsiteY44" fmla="*/ 773163 h 2515690"/>
              <a:gd name="connsiteX45" fmla="*/ 4916502 w 12192000"/>
              <a:gd name="connsiteY45" fmla="*/ 788104 h 2515690"/>
              <a:gd name="connsiteX46" fmla="*/ 5224415 w 12192000"/>
              <a:gd name="connsiteY46" fmla="*/ 674418 h 2515690"/>
              <a:gd name="connsiteX47" fmla="*/ 5274077 w 12192000"/>
              <a:gd name="connsiteY47" fmla="*/ 655978 h 2515690"/>
              <a:gd name="connsiteX48" fmla="*/ 5371217 w 12192000"/>
              <a:gd name="connsiteY48" fmla="*/ 614372 h 2515690"/>
              <a:gd name="connsiteX49" fmla="*/ 5364523 w 12192000"/>
              <a:gd name="connsiteY49" fmla="*/ 502501 h 2515690"/>
              <a:gd name="connsiteX50" fmla="*/ 5457871 w 12192000"/>
              <a:gd name="connsiteY50" fmla="*/ 558285 h 2515690"/>
              <a:gd name="connsiteX51" fmla="*/ 5750580 w 12192000"/>
              <a:gd name="connsiteY51" fmla="*/ 663503 h 2515690"/>
              <a:gd name="connsiteX52" fmla="*/ 5976618 w 12192000"/>
              <a:gd name="connsiteY52" fmla="*/ 582652 h 2515690"/>
              <a:gd name="connsiteX53" fmla="*/ 6009346 w 12192000"/>
              <a:gd name="connsiteY53" fmla="*/ 559470 h 2515690"/>
              <a:gd name="connsiteX54" fmla="*/ 6069735 w 12192000"/>
              <a:gd name="connsiteY54" fmla="*/ 587803 h 2515690"/>
              <a:gd name="connsiteX55" fmla="*/ 6270319 w 12192000"/>
              <a:gd name="connsiteY55" fmla="*/ 643982 h 2515690"/>
              <a:gd name="connsiteX56" fmla="*/ 6406781 w 12192000"/>
              <a:gd name="connsiteY56" fmla="*/ 672327 h 2515690"/>
              <a:gd name="connsiteX57" fmla="*/ 6469508 w 12192000"/>
              <a:gd name="connsiteY57" fmla="*/ 708574 h 2515690"/>
              <a:gd name="connsiteX58" fmla="*/ 6515869 w 12192000"/>
              <a:gd name="connsiteY58" fmla="*/ 715738 h 2515690"/>
              <a:gd name="connsiteX59" fmla="*/ 6725938 w 12192000"/>
              <a:gd name="connsiteY59" fmla="*/ 691128 h 2515690"/>
              <a:gd name="connsiteX60" fmla="*/ 6778240 w 12192000"/>
              <a:gd name="connsiteY60" fmla="*/ 678998 h 2515690"/>
              <a:gd name="connsiteX61" fmla="*/ 6806944 w 12192000"/>
              <a:gd name="connsiteY61" fmla="*/ 646178 h 2515690"/>
              <a:gd name="connsiteX62" fmla="*/ 6830632 w 12192000"/>
              <a:gd name="connsiteY62" fmla="*/ 633915 h 2515690"/>
              <a:gd name="connsiteX63" fmla="*/ 6858072 w 12192000"/>
              <a:gd name="connsiteY63" fmla="*/ 646178 h 2515690"/>
              <a:gd name="connsiteX64" fmla="*/ 6891322 w 12192000"/>
              <a:gd name="connsiteY64" fmla="*/ 678998 h 2515690"/>
              <a:gd name="connsiteX65" fmla="*/ 6951905 w 12192000"/>
              <a:gd name="connsiteY65" fmla="*/ 691128 h 2515690"/>
              <a:gd name="connsiteX66" fmla="*/ 7195246 w 12192000"/>
              <a:gd name="connsiteY66" fmla="*/ 715738 h 2515690"/>
              <a:gd name="connsiteX67" fmla="*/ 7248949 w 12192000"/>
              <a:gd name="connsiteY67" fmla="*/ 708574 h 2515690"/>
              <a:gd name="connsiteX68" fmla="*/ 7321609 w 12192000"/>
              <a:gd name="connsiteY68" fmla="*/ 672327 h 2515690"/>
              <a:gd name="connsiteX69" fmla="*/ 7479684 w 12192000"/>
              <a:gd name="connsiteY69" fmla="*/ 643982 h 2515690"/>
              <a:gd name="connsiteX70" fmla="*/ 7712035 w 12192000"/>
              <a:gd name="connsiteY70" fmla="*/ 587803 h 2515690"/>
              <a:gd name="connsiteX71" fmla="*/ 7781987 w 12192000"/>
              <a:gd name="connsiteY71" fmla="*/ 559470 h 2515690"/>
              <a:gd name="connsiteX72" fmla="*/ 7819900 w 12192000"/>
              <a:gd name="connsiteY72" fmla="*/ 582652 h 2515690"/>
              <a:gd name="connsiteX73" fmla="*/ 8081736 w 12192000"/>
              <a:gd name="connsiteY73" fmla="*/ 663503 h 2515690"/>
              <a:gd name="connsiteX74" fmla="*/ 8420801 w 12192000"/>
              <a:gd name="connsiteY74" fmla="*/ 558285 h 2515690"/>
              <a:gd name="connsiteX75" fmla="*/ 8528933 w 12192000"/>
              <a:gd name="connsiteY75" fmla="*/ 502501 h 2515690"/>
              <a:gd name="connsiteX76" fmla="*/ 8521178 w 12192000"/>
              <a:gd name="connsiteY76" fmla="*/ 614372 h 2515690"/>
              <a:gd name="connsiteX77" fmla="*/ 8633702 w 12192000"/>
              <a:gd name="connsiteY77" fmla="*/ 655978 h 2515690"/>
              <a:gd name="connsiteX78" fmla="*/ 8691231 w 12192000"/>
              <a:gd name="connsiteY78" fmla="*/ 674418 h 2515690"/>
              <a:gd name="connsiteX79" fmla="*/ 9047908 w 12192000"/>
              <a:gd name="connsiteY79" fmla="*/ 788104 h 2515690"/>
              <a:gd name="connsiteX80" fmla="*/ 9163628 w 12192000"/>
              <a:gd name="connsiteY80" fmla="*/ 773163 h 2515690"/>
              <a:gd name="connsiteX81" fmla="*/ 9754459 w 12192000"/>
              <a:gd name="connsiteY81" fmla="*/ 610207 h 2515690"/>
              <a:gd name="connsiteX82" fmla="*/ 9838868 w 12192000"/>
              <a:gd name="connsiteY82" fmla="*/ 799511 h 2515690"/>
              <a:gd name="connsiteX83" fmla="*/ 10085808 w 12192000"/>
              <a:gd name="connsiteY83" fmla="*/ 816231 h 2515690"/>
              <a:gd name="connsiteX84" fmla="*/ 10334338 w 12192000"/>
              <a:gd name="connsiteY84" fmla="*/ 917517 h 2515690"/>
              <a:gd name="connsiteX85" fmla="*/ 10516076 w 12192000"/>
              <a:gd name="connsiteY85" fmla="*/ 1018726 h 2515690"/>
              <a:gd name="connsiteX86" fmla="*/ 10535302 w 12192000"/>
              <a:gd name="connsiteY86" fmla="*/ 1023522 h 2515690"/>
              <a:gd name="connsiteX87" fmla="*/ 10542819 w 12192000"/>
              <a:gd name="connsiteY87" fmla="*/ 1023458 h 2515690"/>
              <a:gd name="connsiteX88" fmla="*/ 10623994 w 12192000"/>
              <a:gd name="connsiteY88" fmla="*/ 1041996 h 2515690"/>
              <a:gd name="connsiteX89" fmla="*/ 10629774 w 12192000"/>
              <a:gd name="connsiteY89" fmla="*/ 1044511 h 2515690"/>
              <a:gd name="connsiteX90" fmla="*/ 10727305 w 12192000"/>
              <a:gd name="connsiteY90" fmla="*/ 1063419 h 2515690"/>
              <a:gd name="connsiteX91" fmla="*/ 10761785 w 12192000"/>
              <a:gd name="connsiteY91" fmla="*/ 1068017 h 2515690"/>
              <a:gd name="connsiteX92" fmla="*/ 10775688 w 12192000"/>
              <a:gd name="connsiteY92" fmla="*/ 1065268 h 2515690"/>
              <a:gd name="connsiteX93" fmla="*/ 10821837 w 12192000"/>
              <a:gd name="connsiteY93" fmla="*/ 1042232 h 2515690"/>
              <a:gd name="connsiteX94" fmla="*/ 11122438 w 12192000"/>
              <a:gd name="connsiteY94" fmla="*/ 1004583 h 2515690"/>
              <a:gd name="connsiteX95" fmla="*/ 11171433 w 12192000"/>
              <a:gd name="connsiteY95" fmla="*/ 1040550 h 2515690"/>
              <a:gd name="connsiteX96" fmla="*/ 11183724 w 12192000"/>
              <a:gd name="connsiteY96" fmla="*/ 1045316 h 2515690"/>
              <a:gd name="connsiteX97" fmla="*/ 11199690 w 12192000"/>
              <a:gd name="connsiteY97" fmla="*/ 1048085 h 2515690"/>
              <a:gd name="connsiteX98" fmla="*/ 11232475 w 12192000"/>
              <a:gd name="connsiteY98" fmla="*/ 1049340 h 2515690"/>
              <a:gd name="connsiteX99" fmla="*/ 11302451 w 12192000"/>
              <a:gd name="connsiteY99" fmla="*/ 949091 h 2515690"/>
              <a:gd name="connsiteX100" fmla="*/ 11484849 w 12192000"/>
              <a:gd name="connsiteY100" fmla="*/ 1057667 h 2515690"/>
              <a:gd name="connsiteX101" fmla="*/ 11512818 w 12192000"/>
              <a:gd name="connsiteY101" fmla="*/ 1048926 h 2515690"/>
              <a:gd name="connsiteX102" fmla="*/ 11642481 w 12192000"/>
              <a:gd name="connsiteY102" fmla="*/ 1029355 h 2515690"/>
              <a:gd name="connsiteX103" fmla="*/ 11714551 w 12192000"/>
              <a:gd name="connsiteY103" fmla="*/ 1020966 h 2515690"/>
              <a:gd name="connsiteX104" fmla="*/ 11714551 w 12192000"/>
              <a:gd name="connsiteY104" fmla="*/ 1022389 h 2515690"/>
              <a:gd name="connsiteX105" fmla="*/ 11728519 w 12192000"/>
              <a:gd name="connsiteY105" fmla="*/ 1020975 h 2515690"/>
              <a:gd name="connsiteX106" fmla="*/ 11741691 w 12192000"/>
              <a:gd name="connsiteY106" fmla="*/ 1019651 h 2515690"/>
              <a:gd name="connsiteX107" fmla="*/ 11743999 w 12192000"/>
              <a:gd name="connsiteY107" fmla="*/ 1019424 h 2515690"/>
              <a:gd name="connsiteX108" fmla="*/ 11742709 w 12192000"/>
              <a:gd name="connsiteY108" fmla="*/ 1019549 h 2515690"/>
              <a:gd name="connsiteX109" fmla="*/ 11741691 w 12192000"/>
              <a:gd name="connsiteY109" fmla="*/ 1019651 h 2515690"/>
              <a:gd name="connsiteX110" fmla="*/ 11738529 w 12192000"/>
              <a:gd name="connsiteY110" fmla="*/ 1019963 h 2515690"/>
              <a:gd name="connsiteX111" fmla="*/ 11771791 w 12192000"/>
              <a:gd name="connsiteY111" fmla="*/ 1015977 h 2515690"/>
              <a:gd name="connsiteX112" fmla="*/ 11834157 w 12192000"/>
              <a:gd name="connsiteY112" fmla="*/ 1009499 h 2515690"/>
              <a:gd name="connsiteX113" fmla="*/ 11843354 w 12192000"/>
              <a:gd name="connsiteY113" fmla="*/ 1008273 h 2515690"/>
              <a:gd name="connsiteX114" fmla="*/ 11843354 w 12192000"/>
              <a:gd name="connsiteY114" fmla="*/ 1000151 h 2515690"/>
              <a:gd name="connsiteX115" fmla="*/ 11893955 w 12192000"/>
              <a:gd name="connsiteY115" fmla="*/ 983740 h 2515690"/>
              <a:gd name="connsiteX116" fmla="*/ 11974160 w 12192000"/>
              <a:gd name="connsiteY116" fmla="*/ 920897 h 2515690"/>
              <a:gd name="connsiteX117" fmla="*/ 12143531 w 12192000"/>
              <a:gd name="connsiteY117" fmla="*/ 823664 h 2515690"/>
              <a:gd name="connsiteX118" fmla="*/ 12192000 w 12192000"/>
              <a:gd name="connsiteY118" fmla="*/ 801163 h 2515690"/>
              <a:gd name="connsiteX119" fmla="*/ 12192000 w 12192000"/>
              <a:gd name="connsiteY119" fmla="*/ 2515690 h 2515690"/>
              <a:gd name="connsiteX120" fmla="*/ 0 w 12192000"/>
              <a:gd name="connsiteY120" fmla="*/ 2515690 h 2515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12192000" h="2515690">
                <a:moveTo>
                  <a:pt x="0" y="0"/>
                </a:moveTo>
                <a:lnTo>
                  <a:pt x="170442" y="96074"/>
                </a:lnTo>
                <a:cubicBezTo>
                  <a:pt x="323315" y="179510"/>
                  <a:pt x="418777" y="223899"/>
                  <a:pt x="424739" y="224865"/>
                </a:cubicBezTo>
                <a:cubicBezTo>
                  <a:pt x="573781" y="248496"/>
                  <a:pt x="654649" y="314572"/>
                  <a:pt x="748273" y="373939"/>
                </a:cubicBezTo>
                <a:cubicBezTo>
                  <a:pt x="830321" y="425631"/>
                  <a:pt x="917271" y="480784"/>
                  <a:pt x="1037058" y="499994"/>
                </a:cubicBezTo>
                <a:cubicBezTo>
                  <a:pt x="1195925" y="525362"/>
                  <a:pt x="1048105" y="445478"/>
                  <a:pt x="1101312" y="428540"/>
                </a:cubicBezTo>
                <a:cubicBezTo>
                  <a:pt x="1188473" y="458169"/>
                  <a:pt x="1274625" y="505369"/>
                  <a:pt x="1367071" y="516118"/>
                </a:cubicBezTo>
                <a:cubicBezTo>
                  <a:pt x="1701323" y="554463"/>
                  <a:pt x="1964451" y="648887"/>
                  <a:pt x="2189943" y="794533"/>
                </a:cubicBezTo>
                <a:cubicBezTo>
                  <a:pt x="2255082" y="836300"/>
                  <a:pt x="2357481" y="862342"/>
                  <a:pt x="2390329" y="920897"/>
                </a:cubicBezTo>
                <a:cubicBezTo>
                  <a:pt x="2406050" y="949359"/>
                  <a:pt x="2430126" y="969285"/>
                  <a:pt x="2459570" y="983740"/>
                </a:cubicBezTo>
                <a:lnTo>
                  <a:pt x="2503252" y="1000151"/>
                </a:lnTo>
                <a:lnTo>
                  <a:pt x="2503252" y="1008273"/>
                </a:lnTo>
                <a:lnTo>
                  <a:pt x="2511191" y="1009499"/>
                </a:lnTo>
                <a:cubicBezTo>
                  <a:pt x="2529847" y="1011974"/>
                  <a:pt x="2562849" y="1015701"/>
                  <a:pt x="2565029" y="1015977"/>
                </a:cubicBezTo>
                <a:cubicBezTo>
                  <a:pt x="2610845" y="1021778"/>
                  <a:pt x="2601577" y="1020837"/>
                  <a:pt x="2593745" y="1019963"/>
                </a:cubicBezTo>
                <a:lnTo>
                  <a:pt x="2591015" y="1019651"/>
                </a:lnTo>
                <a:lnTo>
                  <a:pt x="2590137" y="1019549"/>
                </a:lnTo>
                <a:cubicBezTo>
                  <a:pt x="2588203" y="1019326"/>
                  <a:pt x="2588125" y="1019321"/>
                  <a:pt x="2589021" y="1019424"/>
                </a:cubicBezTo>
                <a:lnTo>
                  <a:pt x="2591015" y="1019651"/>
                </a:lnTo>
                <a:lnTo>
                  <a:pt x="2602385" y="1020975"/>
                </a:lnTo>
                <a:lnTo>
                  <a:pt x="2614445" y="1022389"/>
                </a:lnTo>
                <a:lnTo>
                  <a:pt x="2614445" y="1020966"/>
                </a:lnTo>
                <a:lnTo>
                  <a:pt x="2676661" y="1029355"/>
                </a:lnTo>
                <a:cubicBezTo>
                  <a:pt x="2715592" y="1034194"/>
                  <a:pt x="2753901" y="1039695"/>
                  <a:pt x="2788597" y="1048926"/>
                </a:cubicBezTo>
                <a:lnTo>
                  <a:pt x="2812742" y="1057667"/>
                </a:lnTo>
                <a:lnTo>
                  <a:pt x="2970201" y="949091"/>
                </a:lnTo>
                <a:cubicBezTo>
                  <a:pt x="3052785" y="982961"/>
                  <a:pt x="2996105" y="1020057"/>
                  <a:pt x="3030610" y="1049340"/>
                </a:cubicBezTo>
                <a:cubicBezTo>
                  <a:pt x="3039005" y="1048442"/>
                  <a:pt x="3049621" y="1048500"/>
                  <a:pt x="3058913" y="1048085"/>
                </a:cubicBezTo>
                <a:lnTo>
                  <a:pt x="3072697" y="1045316"/>
                </a:lnTo>
                <a:lnTo>
                  <a:pt x="3083305" y="1040550"/>
                </a:lnTo>
                <a:lnTo>
                  <a:pt x="3125603" y="1004583"/>
                </a:lnTo>
                <a:cubicBezTo>
                  <a:pt x="3221669" y="925596"/>
                  <a:pt x="3242489" y="937564"/>
                  <a:pt x="3385106" y="1042233"/>
                </a:cubicBezTo>
                <a:cubicBezTo>
                  <a:pt x="3399403" y="1052670"/>
                  <a:pt x="3412529" y="1060209"/>
                  <a:pt x="3424945" y="1065268"/>
                </a:cubicBezTo>
                <a:lnTo>
                  <a:pt x="3436948" y="1068018"/>
                </a:lnTo>
                <a:lnTo>
                  <a:pt x="3466714" y="1063419"/>
                </a:lnTo>
                <a:lnTo>
                  <a:pt x="3550909" y="1044511"/>
                </a:lnTo>
                <a:lnTo>
                  <a:pt x="3555900" y="1041996"/>
                </a:lnTo>
                <a:cubicBezTo>
                  <a:pt x="3573827" y="1033454"/>
                  <a:pt x="3594382" y="1025941"/>
                  <a:pt x="3625978" y="1023459"/>
                </a:cubicBezTo>
                <a:lnTo>
                  <a:pt x="3632465" y="1023522"/>
                </a:lnTo>
                <a:lnTo>
                  <a:pt x="3649063" y="1018726"/>
                </a:lnTo>
                <a:cubicBezTo>
                  <a:pt x="3741849" y="989371"/>
                  <a:pt x="3810578" y="953657"/>
                  <a:pt x="3805954" y="917517"/>
                </a:cubicBezTo>
                <a:cubicBezTo>
                  <a:pt x="4031729" y="953901"/>
                  <a:pt x="4031729" y="953901"/>
                  <a:pt x="4020506" y="816231"/>
                </a:cubicBezTo>
                <a:cubicBezTo>
                  <a:pt x="4171643" y="865324"/>
                  <a:pt x="4206308" y="864422"/>
                  <a:pt x="4233682" y="799511"/>
                </a:cubicBezTo>
                <a:cubicBezTo>
                  <a:pt x="4260226" y="737017"/>
                  <a:pt x="4254728" y="668575"/>
                  <a:pt x="4306552" y="610207"/>
                </a:cubicBezTo>
                <a:cubicBezTo>
                  <a:pt x="4495313" y="657923"/>
                  <a:pt x="4699922" y="667347"/>
                  <a:pt x="4816604" y="773163"/>
                </a:cubicBezTo>
                <a:cubicBezTo>
                  <a:pt x="4834734" y="789836"/>
                  <a:pt x="4890507" y="799946"/>
                  <a:pt x="4916502" y="788104"/>
                </a:cubicBezTo>
                <a:cubicBezTo>
                  <a:pt x="5013526" y="746101"/>
                  <a:pt x="5238129" y="796871"/>
                  <a:pt x="5224415" y="674418"/>
                </a:cubicBezTo>
                <a:cubicBezTo>
                  <a:pt x="5223051" y="659300"/>
                  <a:pt x="5240524" y="644890"/>
                  <a:pt x="5274077" y="655978"/>
                </a:cubicBezTo>
                <a:cubicBezTo>
                  <a:pt x="5388582" y="694066"/>
                  <a:pt x="5367022" y="644784"/>
                  <a:pt x="5371217" y="614372"/>
                </a:cubicBezTo>
                <a:cubicBezTo>
                  <a:pt x="5375856" y="577567"/>
                  <a:pt x="5319010" y="537578"/>
                  <a:pt x="5364523" y="502501"/>
                </a:cubicBezTo>
                <a:cubicBezTo>
                  <a:pt x="5425408" y="508891"/>
                  <a:pt x="5433299" y="538191"/>
                  <a:pt x="5457871" y="558285"/>
                </a:cubicBezTo>
                <a:cubicBezTo>
                  <a:pt x="5530352" y="617005"/>
                  <a:pt x="5609566" y="664386"/>
                  <a:pt x="5750580" y="663503"/>
                </a:cubicBezTo>
                <a:cubicBezTo>
                  <a:pt x="5864519" y="662926"/>
                  <a:pt x="5966527" y="666650"/>
                  <a:pt x="5976618" y="582652"/>
                </a:cubicBezTo>
                <a:cubicBezTo>
                  <a:pt x="5978145" y="569455"/>
                  <a:pt x="5990792" y="562346"/>
                  <a:pt x="6009346" y="559470"/>
                </a:cubicBezTo>
                <a:cubicBezTo>
                  <a:pt x="6030639" y="568485"/>
                  <a:pt x="6052592" y="577083"/>
                  <a:pt x="6069735" y="587803"/>
                </a:cubicBezTo>
                <a:cubicBezTo>
                  <a:pt x="6126182" y="623812"/>
                  <a:pt x="6196945" y="634730"/>
                  <a:pt x="6270319" y="643982"/>
                </a:cubicBezTo>
                <a:cubicBezTo>
                  <a:pt x="6317101" y="649940"/>
                  <a:pt x="6363466" y="657107"/>
                  <a:pt x="6406781" y="672327"/>
                </a:cubicBezTo>
                <a:cubicBezTo>
                  <a:pt x="6433586" y="681598"/>
                  <a:pt x="6454928" y="693402"/>
                  <a:pt x="6469508" y="708574"/>
                </a:cubicBezTo>
                <a:cubicBezTo>
                  <a:pt x="6482729" y="721786"/>
                  <a:pt x="6496225" y="725422"/>
                  <a:pt x="6515869" y="715738"/>
                </a:cubicBezTo>
                <a:cubicBezTo>
                  <a:pt x="6572200" y="688353"/>
                  <a:pt x="6639257" y="676241"/>
                  <a:pt x="6725938" y="691128"/>
                </a:cubicBezTo>
                <a:cubicBezTo>
                  <a:pt x="6752109" y="695629"/>
                  <a:pt x="6772625" y="691505"/>
                  <a:pt x="6778240" y="678998"/>
                </a:cubicBezTo>
                <a:cubicBezTo>
                  <a:pt x="6784286" y="665981"/>
                  <a:pt x="6794269" y="655280"/>
                  <a:pt x="6806944" y="646178"/>
                </a:cubicBezTo>
                <a:lnTo>
                  <a:pt x="6830632" y="633915"/>
                </a:lnTo>
                <a:lnTo>
                  <a:pt x="6858072" y="646178"/>
                </a:lnTo>
                <a:cubicBezTo>
                  <a:pt x="6872754" y="655280"/>
                  <a:pt x="6884317" y="665981"/>
                  <a:pt x="6891322" y="678998"/>
                </a:cubicBezTo>
                <a:cubicBezTo>
                  <a:pt x="6897826" y="691505"/>
                  <a:pt x="6921592" y="695629"/>
                  <a:pt x="6951905" y="691128"/>
                </a:cubicBezTo>
                <a:cubicBezTo>
                  <a:pt x="7052317" y="676241"/>
                  <a:pt x="7129994" y="688353"/>
                  <a:pt x="7195246" y="715738"/>
                </a:cubicBezTo>
                <a:cubicBezTo>
                  <a:pt x="7217999" y="725422"/>
                  <a:pt x="7233634" y="721786"/>
                  <a:pt x="7248949" y="708574"/>
                </a:cubicBezTo>
                <a:cubicBezTo>
                  <a:pt x="7265838" y="693402"/>
                  <a:pt x="7290560" y="681598"/>
                  <a:pt x="7321609" y="672327"/>
                </a:cubicBezTo>
                <a:cubicBezTo>
                  <a:pt x="7371785" y="657107"/>
                  <a:pt x="7425493" y="649940"/>
                  <a:pt x="7479684" y="643982"/>
                </a:cubicBezTo>
                <a:cubicBezTo>
                  <a:pt x="7564679" y="634730"/>
                  <a:pt x="7646649" y="623812"/>
                  <a:pt x="7712035" y="587803"/>
                </a:cubicBezTo>
                <a:cubicBezTo>
                  <a:pt x="7731892" y="577083"/>
                  <a:pt x="7757322" y="568485"/>
                  <a:pt x="7781987" y="559470"/>
                </a:cubicBezTo>
                <a:cubicBezTo>
                  <a:pt x="7803481" y="562346"/>
                  <a:pt x="7818130" y="569455"/>
                  <a:pt x="7819900" y="582652"/>
                </a:cubicBezTo>
                <a:cubicBezTo>
                  <a:pt x="7831588" y="666650"/>
                  <a:pt x="7949751" y="662926"/>
                  <a:pt x="8081736" y="663503"/>
                </a:cubicBezTo>
                <a:cubicBezTo>
                  <a:pt x="8245081" y="664386"/>
                  <a:pt x="8336842" y="617005"/>
                  <a:pt x="8420801" y="558285"/>
                </a:cubicBezTo>
                <a:cubicBezTo>
                  <a:pt x="8449265" y="538191"/>
                  <a:pt x="8458404" y="508890"/>
                  <a:pt x="8528933" y="502501"/>
                </a:cubicBezTo>
                <a:cubicBezTo>
                  <a:pt x="8581654" y="537578"/>
                  <a:pt x="8515805" y="577567"/>
                  <a:pt x="8521178" y="614372"/>
                </a:cubicBezTo>
                <a:cubicBezTo>
                  <a:pt x="8526038" y="644784"/>
                  <a:pt x="8501063" y="694066"/>
                  <a:pt x="8633702" y="655978"/>
                </a:cubicBezTo>
                <a:cubicBezTo>
                  <a:pt x="8672570" y="644890"/>
                  <a:pt x="8692811" y="659300"/>
                  <a:pt x="8691231" y="674418"/>
                </a:cubicBezTo>
                <a:cubicBezTo>
                  <a:pt x="8675345" y="796871"/>
                  <a:pt x="8935518" y="746101"/>
                  <a:pt x="9047908" y="788104"/>
                </a:cubicBezTo>
                <a:cubicBezTo>
                  <a:pt x="9078021" y="799946"/>
                  <a:pt x="9142627" y="789836"/>
                  <a:pt x="9163628" y="773163"/>
                </a:cubicBezTo>
                <a:cubicBezTo>
                  <a:pt x="9298789" y="667347"/>
                  <a:pt x="9535801" y="657923"/>
                  <a:pt x="9754459" y="610207"/>
                </a:cubicBezTo>
                <a:cubicBezTo>
                  <a:pt x="9814490" y="668575"/>
                  <a:pt x="9808123" y="737017"/>
                  <a:pt x="9838868" y="799511"/>
                </a:cubicBezTo>
                <a:cubicBezTo>
                  <a:pt x="9870579" y="864422"/>
                  <a:pt x="9910733" y="865324"/>
                  <a:pt x="10085808" y="816231"/>
                </a:cubicBezTo>
                <a:cubicBezTo>
                  <a:pt x="10072804" y="953901"/>
                  <a:pt x="10072804" y="953901"/>
                  <a:pt x="10334338" y="917517"/>
                </a:cubicBezTo>
                <a:cubicBezTo>
                  <a:pt x="10328982" y="953657"/>
                  <a:pt x="10408594" y="989371"/>
                  <a:pt x="10516076" y="1018726"/>
                </a:cubicBezTo>
                <a:lnTo>
                  <a:pt x="10535302" y="1023522"/>
                </a:lnTo>
                <a:lnTo>
                  <a:pt x="10542819" y="1023458"/>
                </a:lnTo>
                <a:cubicBezTo>
                  <a:pt x="10579419" y="1025941"/>
                  <a:pt x="10603227" y="1033454"/>
                  <a:pt x="10623994" y="1041996"/>
                </a:cubicBezTo>
                <a:lnTo>
                  <a:pt x="10629774" y="1044511"/>
                </a:lnTo>
                <a:lnTo>
                  <a:pt x="10727305" y="1063419"/>
                </a:lnTo>
                <a:lnTo>
                  <a:pt x="10761785" y="1068017"/>
                </a:lnTo>
                <a:lnTo>
                  <a:pt x="10775688" y="1065268"/>
                </a:lnTo>
                <a:cubicBezTo>
                  <a:pt x="10790070" y="1060209"/>
                  <a:pt x="10805275" y="1052670"/>
                  <a:pt x="10821837" y="1042232"/>
                </a:cubicBezTo>
                <a:cubicBezTo>
                  <a:pt x="10987041" y="937564"/>
                  <a:pt x="11011156" y="925596"/>
                  <a:pt x="11122438" y="1004583"/>
                </a:cubicBezTo>
                <a:lnTo>
                  <a:pt x="11171433" y="1040550"/>
                </a:lnTo>
                <a:lnTo>
                  <a:pt x="11183724" y="1045316"/>
                </a:lnTo>
                <a:lnTo>
                  <a:pt x="11199690" y="1048085"/>
                </a:lnTo>
                <a:cubicBezTo>
                  <a:pt x="11210452" y="1048499"/>
                  <a:pt x="11222752" y="1048442"/>
                  <a:pt x="11232475" y="1049340"/>
                </a:cubicBezTo>
                <a:cubicBezTo>
                  <a:pt x="11272445" y="1020057"/>
                  <a:pt x="11206789" y="982961"/>
                  <a:pt x="11302451" y="949091"/>
                </a:cubicBezTo>
                <a:lnTo>
                  <a:pt x="11484849" y="1057667"/>
                </a:lnTo>
                <a:lnTo>
                  <a:pt x="11512818" y="1048926"/>
                </a:lnTo>
                <a:cubicBezTo>
                  <a:pt x="11553007" y="1039695"/>
                  <a:pt x="11597385" y="1034194"/>
                  <a:pt x="11642481" y="1029355"/>
                </a:cubicBezTo>
                <a:lnTo>
                  <a:pt x="11714551" y="1020966"/>
                </a:lnTo>
                <a:lnTo>
                  <a:pt x="11714551" y="1022389"/>
                </a:lnTo>
                <a:lnTo>
                  <a:pt x="11728519" y="1020975"/>
                </a:lnTo>
                <a:lnTo>
                  <a:pt x="11741691" y="1019651"/>
                </a:lnTo>
                <a:lnTo>
                  <a:pt x="11743999" y="1019424"/>
                </a:lnTo>
                <a:cubicBezTo>
                  <a:pt x="11745037" y="1019320"/>
                  <a:pt x="11744948" y="1019326"/>
                  <a:pt x="11742709" y="1019549"/>
                </a:cubicBezTo>
                <a:lnTo>
                  <a:pt x="11741691" y="1019651"/>
                </a:lnTo>
                <a:lnTo>
                  <a:pt x="11738529" y="1019963"/>
                </a:lnTo>
                <a:cubicBezTo>
                  <a:pt x="11729455" y="1020837"/>
                  <a:pt x="11718720" y="1021778"/>
                  <a:pt x="11771791" y="1015977"/>
                </a:cubicBezTo>
                <a:cubicBezTo>
                  <a:pt x="11774317" y="1015701"/>
                  <a:pt x="11812546" y="1011974"/>
                  <a:pt x="11834157" y="1009499"/>
                </a:cubicBezTo>
                <a:lnTo>
                  <a:pt x="11843354" y="1008273"/>
                </a:lnTo>
                <a:lnTo>
                  <a:pt x="11843354" y="1000151"/>
                </a:lnTo>
                <a:lnTo>
                  <a:pt x="11893955" y="983740"/>
                </a:lnTo>
                <a:cubicBezTo>
                  <a:pt x="11928061" y="969285"/>
                  <a:pt x="11955951" y="949359"/>
                  <a:pt x="11974160" y="920897"/>
                </a:cubicBezTo>
                <a:cubicBezTo>
                  <a:pt x="12002698" y="876981"/>
                  <a:pt x="12076554" y="851353"/>
                  <a:pt x="12143531" y="823664"/>
                </a:cubicBezTo>
                <a:lnTo>
                  <a:pt x="12192000" y="801163"/>
                </a:lnTo>
                <a:lnTo>
                  <a:pt x="12192000" y="2515690"/>
                </a:lnTo>
                <a:lnTo>
                  <a:pt x="0" y="2515690"/>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solidFill>
                <a:schemeClr val="tx1"/>
              </a:solidFill>
            </a:endParaRPr>
          </a:p>
        </p:txBody>
      </p:sp>
      <p:sp>
        <p:nvSpPr>
          <p:cNvPr id="8" name="Title 1">
            <a:extLst>
              <a:ext uri="{FF2B5EF4-FFF2-40B4-BE49-F238E27FC236}">
                <a16:creationId xmlns:a16="http://schemas.microsoft.com/office/drawing/2014/main" id="{1BF952B8-CC02-0BC8-0F41-86BBC3E2DA3E}"/>
              </a:ext>
            </a:extLst>
          </p:cNvPr>
          <p:cNvSpPr>
            <a:spLocks noGrp="1"/>
          </p:cNvSpPr>
          <p:nvPr>
            <p:ph type="title"/>
          </p:nvPr>
        </p:nvSpPr>
        <p:spPr>
          <a:xfrm>
            <a:off x="838200" y="365125"/>
            <a:ext cx="10515600" cy="930275"/>
          </a:xfrm>
        </p:spPr>
        <p:txBody>
          <a:bodyPr vert="horz" lIns="91440" tIns="45720" rIns="91440" bIns="45720" rtlCol="0">
            <a:normAutofit/>
          </a:bodyPr>
          <a:lstStyle/>
          <a:p>
            <a:r>
              <a:rPr lang="en-US" kern="1200" dirty="0">
                <a:latin typeface="+mj-lt"/>
                <a:ea typeface="+mj-ea"/>
                <a:cs typeface="+mj-cs"/>
              </a:rPr>
              <a:t>Score</a:t>
            </a:r>
          </a:p>
        </p:txBody>
      </p:sp>
      <p:pic>
        <p:nvPicPr>
          <p:cNvPr id="4" name="Picture 3">
            <a:extLst>
              <a:ext uri="{FF2B5EF4-FFF2-40B4-BE49-F238E27FC236}">
                <a16:creationId xmlns:a16="http://schemas.microsoft.com/office/drawing/2014/main" id="{DC7A2864-5150-7084-A68E-A6F06C15F77A}"/>
              </a:ext>
            </a:extLst>
          </p:cNvPr>
          <p:cNvPicPr>
            <a:picLocks noChangeAspect="1"/>
          </p:cNvPicPr>
          <p:nvPr/>
        </p:nvPicPr>
        <p:blipFill>
          <a:blip r:embed="rId2"/>
          <a:stretch>
            <a:fillRect/>
          </a:stretch>
        </p:blipFill>
        <p:spPr>
          <a:xfrm>
            <a:off x="8957430" y="5121057"/>
            <a:ext cx="3231522" cy="1736943"/>
          </a:xfrm>
          <a:prstGeom prst="rect">
            <a:avLst/>
          </a:prstGeom>
        </p:spPr>
      </p:pic>
      <p:pic>
        <p:nvPicPr>
          <p:cNvPr id="5" name="Picture 4">
            <a:extLst>
              <a:ext uri="{FF2B5EF4-FFF2-40B4-BE49-F238E27FC236}">
                <a16:creationId xmlns:a16="http://schemas.microsoft.com/office/drawing/2014/main" id="{4156E06F-D013-8B55-94DD-FB430B761974}"/>
              </a:ext>
            </a:extLst>
          </p:cNvPr>
          <p:cNvPicPr>
            <a:picLocks noChangeAspect="1"/>
          </p:cNvPicPr>
          <p:nvPr/>
        </p:nvPicPr>
        <p:blipFill rotWithShape="1">
          <a:blip r:embed="rId2"/>
          <a:srcRect l="10769" t="9299" r="23854" b="9297"/>
          <a:stretch/>
        </p:blipFill>
        <p:spPr>
          <a:xfrm>
            <a:off x="1126458" y="2129798"/>
            <a:ext cx="6009752" cy="4022049"/>
          </a:xfrm>
          <a:prstGeom prst="rect">
            <a:avLst/>
          </a:prstGeom>
        </p:spPr>
      </p:pic>
      <p:sp>
        <p:nvSpPr>
          <p:cNvPr id="6" name="Rectangle 5">
            <a:extLst>
              <a:ext uri="{FF2B5EF4-FFF2-40B4-BE49-F238E27FC236}">
                <a16:creationId xmlns:a16="http://schemas.microsoft.com/office/drawing/2014/main" id="{F2AA7161-5E6E-F08F-B08E-444FFA3614C2}"/>
              </a:ext>
            </a:extLst>
          </p:cNvPr>
          <p:cNvSpPr/>
          <p:nvPr/>
        </p:nvSpPr>
        <p:spPr>
          <a:xfrm>
            <a:off x="9270459" y="5252935"/>
            <a:ext cx="2159541" cy="1464013"/>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9" name="Rectangle 8">
            <a:extLst>
              <a:ext uri="{FF2B5EF4-FFF2-40B4-BE49-F238E27FC236}">
                <a16:creationId xmlns:a16="http://schemas.microsoft.com/office/drawing/2014/main" id="{1C817675-521C-E243-CEBA-66D86C6EEB91}"/>
              </a:ext>
            </a:extLst>
          </p:cNvPr>
          <p:cNvSpPr/>
          <p:nvPr/>
        </p:nvSpPr>
        <p:spPr>
          <a:xfrm>
            <a:off x="5134254" y="2237380"/>
            <a:ext cx="1217908" cy="213757"/>
          </a:xfrm>
          <a:prstGeom prst="rect">
            <a:avLst/>
          </a:prstGeom>
          <a:no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dirty="0"/>
          </a:p>
        </p:txBody>
      </p:sp>
      <p:sp>
        <p:nvSpPr>
          <p:cNvPr id="11" name="Rectangle 10">
            <a:extLst>
              <a:ext uri="{FF2B5EF4-FFF2-40B4-BE49-F238E27FC236}">
                <a16:creationId xmlns:a16="http://schemas.microsoft.com/office/drawing/2014/main" id="{3EA1BA99-FD34-B06A-5576-62A25436CD47}"/>
              </a:ext>
            </a:extLst>
          </p:cNvPr>
          <p:cNvSpPr/>
          <p:nvPr/>
        </p:nvSpPr>
        <p:spPr>
          <a:xfrm>
            <a:off x="1353766" y="4591707"/>
            <a:ext cx="1117060" cy="213757"/>
          </a:xfrm>
          <a:prstGeom prst="rect">
            <a:avLst/>
          </a:prstGeom>
          <a:no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12" name="Rectangle 11">
            <a:extLst>
              <a:ext uri="{FF2B5EF4-FFF2-40B4-BE49-F238E27FC236}">
                <a16:creationId xmlns:a16="http://schemas.microsoft.com/office/drawing/2014/main" id="{BBD64E95-5B92-6C7C-F5FE-A83B1989119D}"/>
              </a:ext>
            </a:extLst>
          </p:cNvPr>
          <p:cNvSpPr/>
          <p:nvPr/>
        </p:nvSpPr>
        <p:spPr>
          <a:xfrm>
            <a:off x="5783191" y="3695852"/>
            <a:ext cx="1217908" cy="213757"/>
          </a:xfrm>
          <a:prstGeom prst="rect">
            <a:avLst/>
          </a:prstGeom>
          <a:no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14" name="TextBox 13">
            <a:extLst>
              <a:ext uri="{FF2B5EF4-FFF2-40B4-BE49-F238E27FC236}">
                <a16:creationId xmlns:a16="http://schemas.microsoft.com/office/drawing/2014/main" id="{72F9E260-A3DE-0457-FA4D-E78B09CF5597}"/>
              </a:ext>
            </a:extLst>
          </p:cNvPr>
          <p:cNvSpPr txBox="1"/>
          <p:nvPr/>
        </p:nvSpPr>
        <p:spPr>
          <a:xfrm>
            <a:off x="9270459" y="4909997"/>
            <a:ext cx="1011677" cy="276999"/>
          </a:xfrm>
          <a:prstGeom prst="rect">
            <a:avLst/>
          </a:prstGeom>
          <a:noFill/>
        </p:spPr>
        <p:txBody>
          <a:bodyPr wrap="square" rtlCol="0">
            <a:spAutoFit/>
          </a:bodyPr>
          <a:lstStyle/>
          <a:p>
            <a:r>
              <a:rPr lang="en-US" sz="1200" dirty="0">
                <a:solidFill>
                  <a:srgbClr val="FF0000"/>
                </a:solidFill>
              </a:rPr>
              <a:t>Object 0.92</a:t>
            </a:r>
            <a:endParaRPr lang="en-IL" sz="1200" dirty="0">
              <a:solidFill>
                <a:srgbClr val="FF0000"/>
              </a:solidFill>
            </a:endParaRPr>
          </a:p>
        </p:txBody>
      </p:sp>
      <p:sp>
        <p:nvSpPr>
          <p:cNvPr id="2" name="Rectangle 1">
            <a:extLst>
              <a:ext uri="{FF2B5EF4-FFF2-40B4-BE49-F238E27FC236}">
                <a16:creationId xmlns:a16="http://schemas.microsoft.com/office/drawing/2014/main" id="{025C23A4-A1B0-3C28-4D48-A8B1D4718AE3}"/>
              </a:ext>
            </a:extLst>
          </p:cNvPr>
          <p:cNvSpPr/>
          <p:nvPr/>
        </p:nvSpPr>
        <p:spPr>
          <a:xfrm>
            <a:off x="2208179" y="3318680"/>
            <a:ext cx="1202988" cy="213757"/>
          </a:xfrm>
          <a:prstGeom prst="rect">
            <a:avLst/>
          </a:prstGeom>
          <a:no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3" name="Rectangle 2">
            <a:extLst>
              <a:ext uri="{FF2B5EF4-FFF2-40B4-BE49-F238E27FC236}">
                <a16:creationId xmlns:a16="http://schemas.microsoft.com/office/drawing/2014/main" id="{4D4A68CD-13A4-55E3-8302-519483608224}"/>
              </a:ext>
            </a:extLst>
          </p:cNvPr>
          <p:cNvSpPr/>
          <p:nvPr/>
        </p:nvSpPr>
        <p:spPr>
          <a:xfrm>
            <a:off x="1142866" y="2266293"/>
            <a:ext cx="1117059" cy="213757"/>
          </a:xfrm>
          <a:prstGeom prst="rect">
            <a:avLst/>
          </a:prstGeom>
          <a:no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7" name="Rectangle 6">
            <a:extLst>
              <a:ext uri="{FF2B5EF4-FFF2-40B4-BE49-F238E27FC236}">
                <a16:creationId xmlns:a16="http://schemas.microsoft.com/office/drawing/2014/main" id="{09560AE8-0308-9554-B935-7764D75E6375}"/>
              </a:ext>
            </a:extLst>
          </p:cNvPr>
          <p:cNvSpPr/>
          <p:nvPr/>
        </p:nvSpPr>
        <p:spPr>
          <a:xfrm>
            <a:off x="5134254" y="5014178"/>
            <a:ext cx="1217908" cy="213757"/>
          </a:xfrm>
          <a:prstGeom prst="rect">
            <a:avLst/>
          </a:prstGeom>
          <a:no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18" name="Rectangle 17">
            <a:extLst>
              <a:ext uri="{FF2B5EF4-FFF2-40B4-BE49-F238E27FC236}">
                <a16:creationId xmlns:a16="http://schemas.microsoft.com/office/drawing/2014/main" id="{5C491B6F-1F4B-A091-269B-60ED8B8B6064}"/>
              </a:ext>
            </a:extLst>
          </p:cNvPr>
          <p:cNvSpPr/>
          <p:nvPr/>
        </p:nvSpPr>
        <p:spPr>
          <a:xfrm>
            <a:off x="5086870" y="5919976"/>
            <a:ext cx="1117430" cy="213757"/>
          </a:xfrm>
          <a:prstGeom prst="rect">
            <a:avLst/>
          </a:prstGeom>
          <a:no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19" name="Rectangle 18">
            <a:extLst>
              <a:ext uri="{FF2B5EF4-FFF2-40B4-BE49-F238E27FC236}">
                <a16:creationId xmlns:a16="http://schemas.microsoft.com/office/drawing/2014/main" id="{2E98D1CD-A22C-624D-3C91-3D44A14743A9}"/>
              </a:ext>
            </a:extLst>
          </p:cNvPr>
          <p:cNvSpPr/>
          <p:nvPr/>
        </p:nvSpPr>
        <p:spPr>
          <a:xfrm rot="19047233">
            <a:off x="4483390" y="3326401"/>
            <a:ext cx="1103413" cy="233803"/>
          </a:xfrm>
          <a:prstGeom prst="rect">
            <a:avLst/>
          </a:prstGeom>
          <a:no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spTree>
    <p:extLst>
      <p:ext uri="{BB962C8B-B14F-4D97-AF65-F5344CB8AC3E}">
        <p14:creationId xmlns:p14="http://schemas.microsoft.com/office/powerpoint/2010/main" val="33704302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08953E74-D241-4DDF-8508-F0365EA13A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Freeform: Shape 14">
            <a:extLst>
              <a:ext uri="{FF2B5EF4-FFF2-40B4-BE49-F238E27FC236}">
                <a16:creationId xmlns:a16="http://schemas.microsoft.com/office/drawing/2014/main" id="{5C3C901A-B2F4-4A3C-BCDD-7C8D587ECA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0"/>
            <a:ext cx="12192000" cy="2371134"/>
          </a:xfrm>
          <a:custGeom>
            <a:avLst/>
            <a:gdLst>
              <a:gd name="connsiteX0" fmla="*/ 0 w 12192000"/>
              <a:gd name="connsiteY0" fmla="*/ 0 h 2515690"/>
              <a:gd name="connsiteX1" fmla="*/ 170442 w 12192000"/>
              <a:gd name="connsiteY1" fmla="*/ 96074 h 2515690"/>
              <a:gd name="connsiteX2" fmla="*/ 424739 w 12192000"/>
              <a:gd name="connsiteY2" fmla="*/ 224865 h 2515690"/>
              <a:gd name="connsiteX3" fmla="*/ 748273 w 12192000"/>
              <a:gd name="connsiteY3" fmla="*/ 373939 h 2515690"/>
              <a:gd name="connsiteX4" fmla="*/ 1037058 w 12192000"/>
              <a:gd name="connsiteY4" fmla="*/ 499994 h 2515690"/>
              <a:gd name="connsiteX5" fmla="*/ 1101312 w 12192000"/>
              <a:gd name="connsiteY5" fmla="*/ 428540 h 2515690"/>
              <a:gd name="connsiteX6" fmla="*/ 1367071 w 12192000"/>
              <a:gd name="connsiteY6" fmla="*/ 516118 h 2515690"/>
              <a:gd name="connsiteX7" fmla="*/ 2189943 w 12192000"/>
              <a:gd name="connsiteY7" fmla="*/ 794533 h 2515690"/>
              <a:gd name="connsiteX8" fmla="*/ 2390329 w 12192000"/>
              <a:gd name="connsiteY8" fmla="*/ 920897 h 2515690"/>
              <a:gd name="connsiteX9" fmla="*/ 2459570 w 12192000"/>
              <a:gd name="connsiteY9" fmla="*/ 983740 h 2515690"/>
              <a:gd name="connsiteX10" fmla="*/ 2503252 w 12192000"/>
              <a:gd name="connsiteY10" fmla="*/ 1000151 h 2515690"/>
              <a:gd name="connsiteX11" fmla="*/ 2503252 w 12192000"/>
              <a:gd name="connsiteY11" fmla="*/ 1008273 h 2515690"/>
              <a:gd name="connsiteX12" fmla="*/ 2511191 w 12192000"/>
              <a:gd name="connsiteY12" fmla="*/ 1009499 h 2515690"/>
              <a:gd name="connsiteX13" fmla="*/ 2565029 w 12192000"/>
              <a:gd name="connsiteY13" fmla="*/ 1015977 h 2515690"/>
              <a:gd name="connsiteX14" fmla="*/ 2593745 w 12192000"/>
              <a:gd name="connsiteY14" fmla="*/ 1019963 h 2515690"/>
              <a:gd name="connsiteX15" fmla="*/ 2591015 w 12192000"/>
              <a:gd name="connsiteY15" fmla="*/ 1019651 h 2515690"/>
              <a:gd name="connsiteX16" fmla="*/ 2590137 w 12192000"/>
              <a:gd name="connsiteY16" fmla="*/ 1019549 h 2515690"/>
              <a:gd name="connsiteX17" fmla="*/ 2589021 w 12192000"/>
              <a:gd name="connsiteY17" fmla="*/ 1019424 h 2515690"/>
              <a:gd name="connsiteX18" fmla="*/ 2591015 w 12192000"/>
              <a:gd name="connsiteY18" fmla="*/ 1019651 h 2515690"/>
              <a:gd name="connsiteX19" fmla="*/ 2602385 w 12192000"/>
              <a:gd name="connsiteY19" fmla="*/ 1020975 h 2515690"/>
              <a:gd name="connsiteX20" fmla="*/ 2614445 w 12192000"/>
              <a:gd name="connsiteY20" fmla="*/ 1022389 h 2515690"/>
              <a:gd name="connsiteX21" fmla="*/ 2614445 w 12192000"/>
              <a:gd name="connsiteY21" fmla="*/ 1020966 h 2515690"/>
              <a:gd name="connsiteX22" fmla="*/ 2676661 w 12192000"/>
              <a:gd name="connsiteY22" fmla="*/ 1029355 h 2515690"/>
              <a:gd name="connsiteX23" fmla="*/ 2788597 w 12192000"/>
              <a:gd name="connsiteY23" fmla="*/ 1048926 h 2515690"/>
              <a:gd name="connsiteX24" fmla="*/ 2812742 w 12192000"/>
              <a:gd name="connsiteY24" fmla="*/ 1057667 h 2515690"/>
              <a:gd name="connsiteX25" fmla="*/ 2970201 w 12192000"/>
              <a:gd name="connsiteY25" fmla="*/ 949091 h 2515690"/>
              <a:gd name="connsiteX26" fmla="*/ 3030610 w 12192000"/>
              <a:gd name="connsiteY26" fmla="*/ 1049340 h 2515690"/>
              <a:gd name="connsiteX27" fmla="*/ 3058913 w 12192000"/>
              <a:gd name="connsiteY27" fmla="*/ 1048085 h 2515690"/>
              <a:gd name="connsiteX28" fmla="*/ 3072697 w 12192000"/>
              <a:gd name="connsiteY28" fmla="*/ 1045316 h 2515690"/>
              <a:gd name="connsiteX29" fmla="*/ 3083305 w 12192000"/>
              <a:gd name="connsiteY29" fmla="*/ 1040550 h 2515690"/>
              <a:gd name="connsiteX30" fmla="*/ 3125603 w 12192000"/>
              <a:gd name="connsiteY30" fmla="*/ 1004583 h 2515690"/>
              <a:gd name="connsiteX31" fmla="*/ 3385106 w 12192000"/>
              <a:gd name="connsiteY31" fmla="*/ 1042233 h 2515690"/>
              <a:gd name="connsiteX32" fmla="*/ 3424945 w 12192000"/>
              <a:gd name="connsiteY32" fmla="*/ 1065268 h 2515690"/>
              <a:gd name="connsiteX33" fmla="*/ 3436948 w 12192000"/>
              <a:gd name="connsiteY33" fmla="*/ 1068018 h 2515690"/>
              <a:gd name="connsiteX34" fmla="*/ 3466714 w 12192000"/>
              <a:gd name="connsiteY34" fmla="*/ 1063419 h 2515690"/>
              <a:gd name="connsiteX35" fmla="*/ 3550909 w 12192000"/>
              <a:gd name="connsiteY35" fmla="*/ 1044511 h 2515690"/>
              <a:gd name="connsiteX36" fmla="*/ 3555900 w 12192000"/>
              <a:gd name="connsiteY36" fmla="*/ 1041996 h 2515690"/>
              <a:gd name="connsiteX37" fmla="*/ 3625978 w 12192000"/>
              <a:gd name="connsiteY37" fmla="*/ 1023459 h 2515690"/>
              <a:gd name="connsiteX38" fmla="*/ 3632465 w 12192000"/>
              <a:gd name="connsiteY38" fmla="*/ 1023522 h 2515690"/>
              <a:gd name="connsiteX39" fmla="*/ 3649063 w 12192000"/>
              <a:gd name="connsiteY39" fmla="*/ 1018726 h 2515690"/>
              <a:gd name="connsiteX40" fmla="*/ 3805954 w 12192000"/>
              <a:gd name="connsiteY40" fmla="*/ 917517 h 2515690"/>
              <a:gd name="connsiteX41" fmla="*/ 4020506 w 12192000"/>
              <a:gd name="connsiteY41" fmla="*/ 816231 h 2515690"/>
              <a:gd name="connsiteX42" fmla="*/ 4233682 w 12192000"/>
              <a:gd name="connsiteY42" fmla="*/ 799511 h 2515690"/>
              <a:gd name="connsiteX43" fmla="*/ 4306552 w 12192000"/>
              <a:gd name="connsiteY43" fmla="*/ 610207 h 2515690"/>
              <a:gd name="connsiteX44" fmla="*/ 4816604 w 12192000"/>
              <a:gd name="connsiteY44" fmla="*/ 773163 h 2515690"/>
              <a:gd name="connsiteX45" fmla="*/ 4916502 w 12192000"/>
              <a:gd name="connsiteY45" fmla="*/ 788104 h 2515690"/>
              <a:gd name="connsiteX46" fmla="*/ 5224415 w 12192000"/>
              <a:gd name="connsiteY46" fmla="*/ 674418 h 2515690"/>
              <a:gd name="connsiteX47" fmla="*/ 5274077 w 12192000"/>
              <a:gd name="connsiteY47" fmla="*/ 655978 h 2515690"/>
              <a:gd name="connsiteX48" fmla="*/ 5371217 w 12192000"/>
              <a:gd name="connsiteY48" fmla="*/ 614372 h 2515690"/>
              <a:gd name="connsiteX49" fmla="*/ 5364523 w 12192000"/>
              <a:gd name="connsiteY49" fmla="*/ 502501 h 2515690"/>
              <a:gd name="connsiteX50" fmla="*/ 5457871 w 12192000"/>
              <a:gd name="connsiteY50" fmla="*/ 558285 h 2515690"/>
              <a:gd name="connsiteX51" fmla="*/ 5750580 w 12192000"/>
              <a:gd name="connsiteY51" fmla="*/ 663503 h 2515690"/>
              <a:gd name="connsiteX52" fmla="*/ 5976618 w 12192000"/>
              <a:gd name="connsiteY52" fmla="*/ 582652 h 2515690"/>
              <a:gd name="connsiteX53" fmla="*/ 6009346 w 12192000"/>
              <a:gd name="connsiteY53" fmla="*/ 559470 h 2515690"/>
              <a:gd name="connsiteX54" fmla="*/ 6069735 w 12192000"/>
              <a:gd name="connsiteY54" fmla="*/ 587803 h 2515690"/>
              <a:gd name="connsiteX55" fmla="*/ 6270319 w 12192000"/>
              <a:gd name="connsiteY55" fmla="*/ 643982 h 2515690"/>
              <a:gd name="connsiteX56" fmla="*/ 6406781 w 12192000"/>
              <a:gd name="connsiteY56" fmla="*/ 672327 h 2515690"/>
              <a:gd name="connsiteX57" fmla="*/ 6469508 w 12192000"/>
              <a:gd name="connsiteY57" fmla="*/ 708574 h 2515690"/>
              <a:gd name="connsiteX58" fmla="*/ 6515869 w 12192000"/>
              <a:gd name="connsiteY58" fmla="*/ 715738 h 2515690"/>
              <a:gd name="connsiteX59" fmla="*/ 6725938 w 12192000"/>
              <a:gd name="connsiteY59" fmla="*/ 691128 h 2515690"/>
              <a:gd name="connsiteX60" fmla="*/ 6778240 w 12192000"/>
              <a:gd name="connsiteY60" fmla="*/ 678998 h 2515690"/>
              <a:gd name="connsiteX61" fmla="*/ 6806944 w 12192000"/>
              <a:gd name="connsiteY61" fmla="*/ 646178 h 2515690"/>
              <a:gd name="connsiteX62" fmla="*/ 6830632 w 12192000"/>
              <a:gd name="connsiteY62" fmla="*/ 633915 h 2515690"/>
              <a:gd name="connsiteX63" fmla="*/ 6858072 w 12192000"/>
              <a:gd name="connsiteY63" fmla="*/ 646178 h 2515690"/>
              <a:gd name="connsiteX64" fmla="*/ 6891322 w 12192000"/>
              <a:gd name="connsiteY64" fmla="*/ 678998 h 2515690"/>
              <a:gd name="connsiteX65" fmla="*/ 6951905 w 12192000"/>
              <a:gd name="connsiteY65" fmla="*/ 691128 h 2515690"/>
              <a:gd name="connsiteX66" fmla="*/ 7195246 w 12192000"/>
              <a:gd name="connsiteY66" fmla="*/ 715738 h 2515690"/>
              <a:gd name="connsiteX67" fmla="*/ 7248949 w 12192000"/>
              <a:gd name="connsiteY67" fmla="*/ 708574 h 2515690"/>
              <a:gd name="connsiteX68" fmla="*/ 7321609 w 12192000"/>
              <a:gd name="connsiteY68" fmla="*/ 672327 h 2515690"/>
              <a:gd name="connsiteX69" fmla="*/ 7479684 w 12192000"/>
              <a:gd name="connsiteY69" fmla="*/ 643982 h 2515690"/>
              <a:gd name="connsiteX70" fmla="*/ 7712035 w 12192000"/>
              <a:gd name="connsiteY70" fmla="*/ 587803 h 2515690"/>
              <a:gd name="connsiteX71" fmla="*/ 7781987 w 12192000"/>
              <a:gd name="connsiteY71" fmla="*/ 559470 h 2515690"/>
              <a:gd name="connsiteX72" fmla="*/ 7819900 w 12192000"/>
              <a:gd name="connsiteY72" fmla="*/ 582652 h 2515690"/>
              <a:gd name="connsiteX73" fmla="*/ 8081736 w 12192000"/>
              <a:gd name="connsiteY73" fmla="*/ 663503 h 2515690"/>
              <a:gd name="connsiteX74" fmla="*/ 8420801 w 12192000"/>
              <a:gd name="connsiteY74" fmla="*/ 558285 h 2515690"/>
              <a:gd name="connsiteX75" fmla="*/ 8528933 w 12192000"/>
              <a:gd name="connsiteY75" fmla="*/ 502501 h 2515690"/>
              <a:gd name="connsiteX76" fmla="*/ 8521178 w 12192000"/>
              <a:gd name="connsiteY76" fmla="*/ 614372 h 2515690"/>
              <a:gd name="connsiteX77" fmla="*/ 8633702 w 12192000"/>
              <a:gd name="connsiteY77" fmla="*/ 655978 h 2515690"/>
              <a:gd name="connsiteX78" fmla="*/ 8691231 w 12192000"/>
              <a:gd name="connsiteY78" fmla="*/ 674418 h 2515690"/>
              <a:gd name="connsiteX79" fmla="*/ 9047908 w 12192000"/>
              <a:gd name="connsiteY79" fmla="*/ 788104 h 2515690"/>
              <a:gd name="connsiteX80" fmla="*/ 9163628 w 12192000"/>
              <a:gd name="connsiteY80" fmla="*/ 773163 h 2515690"/>
              <a:gd name="connsiteX81" fmla="*/ 9754459 w 12192000"/>
              <a:gd name="connsiteY81" fmla="*/ 610207 h 2515690"/>
              <a:gd name="connsiteX82" fmla="*/ 9838868 w 12192000"/>
              <a:gd name="connsiteY82" fmla="*/ 799511 h 2515690"/>
              <a:gd name="connsiteX83" fmla="*/ 10085808 w 12192000"/>
              <a:gd name="connsiteY83" fmla="*/ 816231 h 2515690"/>
              <a:gd name="connsiteX84" fmla="*/ 10334338 w 12192000"/>
              <a:gd name="connsiteY84" fmla="*/ 917517 h 2515690"/>
              <a:gd name="connsiteX85" fmla="*/ 10516076 w 12192000"/>
              <a:gd name="connsiteY85" fmla="*/ 1018726 h 2515690"/>
              <a:gd name="connsiteX86" fmla="*/ 10535302 w 12192000"/>
              <a:gd name="connsiteY86" fmla="*/ 1023522 h 2515690"/>
              <a:gd name="connsiteX87" fmla="*/ 10542819 w 12192000"/>
              <a:gd name="connsiteY87" fmla="*/ 1023458 h 2515690"/>
              <a:gd name="connsiteX88" fmla="*/ 10623994 w 12192000"/>
              <a:gd name="connsiteY88" fmla="*/ 1041996 h 2515690"/>
              <a:gd name="connsiteX89" fmla="*/ 10629774 w 12192000"/>
              <a:gd name="connsiteY89" fmla="*/ 1044511 h 2515690"/>
              <a:gd name="connsiteX90" fmla="*/ 10727305 w 12192000"/>
              <a:gd name="connsiteY90" fmla="*/ 1063419 h 2515690"/>
              <a:gd name="connsiteX91" fmla="*/ 10761785 w 12192000"/>
              <a:gd name="connsiteY91" fmla="*/ 1068017 h 2515690"/>
              <a:gd name="connsiteX92" fmla="*/ 10775688 w 12192000"/>
              <a:gd name="connsiteY92" fmla="*/ 1065268 h 2515690"/>
              <a:gd name="connsiteX93" fmla="*/ 10821837 w 12192000"/>
              <a:gd name="connsiteY93" fmla="*/ 1042232 h 2515690"/>
              <a:gd name="connsiteX94" fmla="*/ 11122438 w 12192000"/>
              <a:gd name="connsiteY94" fmla="*/ 1004583 h 2515690"/>
              <a:gd name="connsiteX95" fmla="*/ 11171433 w 12192000"/>
              <a:gd name="connsiteY95" fmla="*/ 1040550 h 2515690"/>
              <a:gd name="connsiteX96" fmla="*/ 11183724 w 12192000"/>
              <a:gd name="connsiteY96" fmla="*/ 1045316 h 2515690"/>
              <a:gd name="connsiteX97" fmla="*/ 11199690 w 12192000"/>
              <a:gd name="connsiteY97" fmla="*/ 1048085 h 2515690"/>
              <a:gd name="connsiteX98" fmla="*/ 11232475 w 12192000"/>
              <a:gd name="connsiteY98" fmla="*/ 1049340 h 2515690"/>
              <a:gd name="connsiteX99" fmla="*/ 11302451 w 12192000"/>
              <a:gd name="connsiteY99" fmla="*/ 949091 h 2515690"/>
              <a:gd name="connsiteX100" fmla="*/ 11484849 w 12192000"/>
              <a:gd name="connsiteY100" fmla="*/ 1057667 h 2515690"/>
              <a:gd name="connsiteX101" fmla="*/ 11512818 w 12192000"/>
              <a:gd name="connsiteY101" fmla="*/ 1048926 h 2515690"/>
              <a:gd name="connsiteX102" fmla="*/ 11642481 w 12192000"/>
              <a:gd name="connsiteY102" fmla="*/ 1029355 h 2515690"/>
              <a:gd name="connsiteX103" fmla="*/ 11714551 w 12192000"/>
              <a:gd name="connsiteY103" fmla="*/ 1020966 h 2515690"/>
              <a:gd name="connsiteX104" fmla="*/ 11714551 w 12192000"/>
              <a:gd name="connsiteY104" fmla="*/ 1022389 h 2515690"/>
              <a:gd name="connsiteX105" fmla="*/ 11728519 w 12192000"/>
              <a:gd name="connsiteY105" fmla="*/ 1020975 h 2515690"/>
              <a:gd name="connsiteX106" fmla="*/ 11741691 w 12192000"/>
              <a:gd name="connsiteY106" fmla="*/ 1019651 h 2515690"/>
              <a:gd name="connsiteX107" fmla="*/ 11743999 w 12192000"/>
              <a:gd name="connsiteY107" fmla="*/ 1019424 h 2515690"/>
              <a:gd name="connsiteX108" fmla="*/ 11742709 w 12192000"/>
              <a:gd name="connsiteY108" fmla="*/ 1019549 h 2515690"/>
              <a:gd name="connsiteX109" fmla="*/ 11741691 w 12192000"/>
              <a:gd name="connsiteY109" fmla="*/ 1019651 h 2515690"/>
              <a:gd name="connsiteX110" fmla="*/ 11738529 w 12192000"/>
              <a:gd name="connsiteY110" fmla="*/ 1019963 h 2515690"/>
              <a:gd name="connsiteX111" fmla="*/ 11771791 w 12192000"/>
              <a:gd name="connsiteY111" fmla="*/ 1015977 h 2515690"/>
              <a:gd name="connsiteX112" fmla="*/ 11834157 w 12192000"/>
              <a:gd name="connsiteY112" fmla="*/ 1009499 h 2515690"/>
              <a:gd name="connsiteX113" fmla="*/ 11843354 w 12192000"/>
              <a:gd name="connsiteY113" fmla="*/ 1008273 h 2515690"/>
              <a:gd name="connsiteX114" fmla="*/ 11843354 w 12192000"/>
              <a:gd name="connsiteY114" fmla="*/ 1000151 h 2515690"/>
              <a:gd name="connsiteX115" fmla="*/ 11893955 w 12192000"/>
              <a:gd name="connsiteY115" fmla="*/ 983740 h 2515690"/>
              <a:gd name="connsiteX116" fmla="*/ 11974160 w 12192000"/>
              <a:gd name="connsiteY116" fmla="*/ 920897 h 2515690"/>
              <a:gd name="connsiteX117" fmla="*/ 12143531 w 12192000"/>
              <a:gd name="connsiteY117" fmla="*/ 823664 h 2515690"/>
              <a:gd name="connsiteX118" fmla="*/ 12192000 w 12192000"/>
              <a:gd name="connsiteY118" fmla="*/ 801163 h 2515690"/>
              <a:gd name="connsiteX119" fmla="*/ 12192000 w 12192000"/>
              <a:gd name="connsiteY119" fmla="*/ 2515690 h 2515690"/>
              <a:gd name="connsiteX120" fmla="*/ 0 w 12192000"/>
              <a:gd name="connsiteY120" fmla="*/ 2515690 h 2515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12192000" h="2515690">
                <a:moveTo>
                  <a:pt x="0" y="0"/>
                </a:moveTo>
                <a:lnTo>
                  <a:pt x="170442" y="96074"/>
                </a:lnTo>
                <a:cubicBezTo>
                  <a:pt x="323315" y="179510"/>
                  <a:pt x="418777" y="223899"/>
                  <a:pt x="424739" y="224865"/>
                </a:cubicBezTo>
                <a:cubicBezTo>
                  <a:pt x="573781" y="248496"/>
                  <a:pt x="654649" y="314572"/>
                  <a:pt x="748273" y="373939"/>
                </a:cubicBezTo>
                <a:cubicBezTo>
                  <a:pt x="830321" y="425631"/>
                  <a:pt x="917271" y="480784"/>
                  <a:pt x="1037058" y="499994"/>
                </a:cubicBezTo>
                <a:cubicBezTo>
                  <a:pt x="1195925" y="525362"/>
                  <a:pt x="1048105" y="445478"/>
                  <a:pt x="1101312" y="428540"/>
                </a:cubicBezTo>
                <a:cubicBezTo>
                  <a:pt x="1188473" y="458169"/>
                  <a:pt x="1274625" y="505369"/>
                  <a:pt x="1367071" y="516118"/>
                </a:cubicBezTo>
                <a:cubicBezTo>
                  <a:pt x="1701323" y="554463"/>
                  <a:pt x="1964451" y="648887"/>
                  <a:pt x="2189943" y="794533"/>
                </a:cubicBezTo>
                <a:cubicBezTo>
                  <a:pt x="2255082" y="836300"/>
                  <a:pt x="2357481" y="862342"/>
                  <a:pt x="2390329" y="920897"/>
                </a:cubicBezTo>
                <a:cubicBezTo>
                  <a:pt x="2406050" y="949359"/>
                  <a:pt x="2430126" y="969285"/>
                  <a:pt x="2459570" y="983740"/>
                </a:cubicBezTo>
                <a:lnTo>
                  <a:pt x="2503252" y="1000151"/>
                </a:lnTo>
                <a:lnTo>
                  <a:pt x="2503252" y="1008273"/>
                </a:lnTo>
                <a:lnTo>
                  <a:pt x="2511191" y="1009499"/>
                </a:lnTo>
                <a:cubicBezTo>
                  <a:pt x="2529847" y="1011974"/>
                  <a:pt x="2562849" y="1015701"/>
                  <a:pt x="2565029" y="1015977"/>
                </a:cubicBezTo>
                <a:cubicBezTo>
                  <a:pt x="2610845" y="1021778"/>
                  <a:pt x="2601577" y="1020837"/>
                  <a:pt x="2593745" y="1019963"/>
                </a:cubicBezTo>
                <a:lnTo>
                  <a:pt x="2591015" y="1019651"/>
                </a:lnTo>
                <a:lnTo>
                  <a:pt x="2590137" y="1019549"/>
                </a:lnTo>
                <a:cubicBezTo>
                  <a:pt x="2588203" y="1019326"/>
                  <a:pt x="2588125" y="1019321"/>
                  <a:pt x="2589021" y="1019424"/>
                </a:cubicBezTo>
                <a:lnTo>
                  <a:pt x="2591015" y="1019651"/>
                </a:lnTo>
                <a:lnTo>
                  <a:pt x="2602385" y="1020975"/>
                </a:lnTo>
                <a:lnTo>
                  <a:pt x="2614445" y="1022389"/>
                </a:lnTo>
                <a:lnTo>
                  <a:pt x="2614445" y="1020966"/>
                </a:lnTo>
                <a:lnTo>
                  <a:pt x="2676661" y="1029355"/>
                </a:lnTo>
                <a:cubicBezTo>
                  <a:pt x="2715592" y="1034194"/>
                  <a:pt x="2753901" y="1039695"/>
                  <a:pt x="2788597" y="1048926"/>
                </a:cubicBezTo>
                <a:lnTo>
                  <a:pt x="2812742" y="1057667"/>
                </a:lnTo>
                <a:lnTo>
                  <a:pt x="2970201" y="949091"/>
                </a:lnTo>
                <a:cubicBezTo>
                  <a:pt x="3052785" y="982961"/>
                  <a:pt x="2996105" y="1020057"/>
                  <a:pt x="3030610" y="1049340"/>
                </a:cubicBezTo>
                <a:cubicBezTo>
                  <a:pt x="3039005" y="1048442"/>
                  <a:pt x="3049621" y="1048500"/>
                  <a:pt x="3058913" y="1048085"/>
                </a:cubicBezTo>
                <a:lnTo>
                  <a:pt x="3072697" y="1045316"/>
                </a:lnTo>
                <a:lnTo>
                  <a:pt x="3083305" y="1040550"/>
                </a:lnTo>
                <a:lnTo>
                  <a:pt x="3125603" y="1004583"/>
                </a:lnTo>
                <a:cubicBezTo>
                  <a:pt x="3221669" y="925596"/>
                  <a:pt x="3242489" y="937564"/>
                  <a:pt x="3385106" y="1042233"/>
                </a:cubicBezTo>
                <a:cubicBezTo>
                  <a:pt x="3399403" y="1052670"/>
                  <a:pt x="3412529" y="1060209"/>
                  <a:pt x="3424945" y="1065268"/>
                </a:cubicBezTo>
                <a:lnTo>
                  <a:pt x="3436948" y="1068018"/>
                </a:lnTo>
                <a:lnTo>
                  <a:pt x="3466714" y="1063419"/>
                </a:lnTo>
                <a:lnTo>
                  <a:pt x="3550909" y="1044511"/>
                </a:lnTo>
                <a:lnTo>
                  <a:pt x="3555900" y="1041996"/>
                </a:lnTo>
                <a:cubicBezTo>
                  <a:pt x="3573827" y="1033454"/>
                  <a:pt x="3594382" y="1025941"/>
                  <a:pt x="3625978" y="1023459"/>
                </a:cubicBezTo>
                <a:lnTo>
                  <a:pt x="3632465" y="1023522"/>
                </a:lnTo>
                <a:lnTo>
                  <a:pt x="3649063" y="1018726"/>
                </a:lnTo>
                <a:cubicBezTo>
                  <a:pt x="3741849" y="989371"/>
                  <a:pt x="3810578" y="953657"/>
                  <a:pt x="3805954" y="917517"/>
                </a:cubicBezTo>
                <a:cubicBezTo>
                  <a:pt x="4031729" y="953901"/>
                  <a:pt x="4031729" y="953901"/>
                  <a:pt x="4020506" y="816231"/>
                </a:cubicBezTo>
                <a:cubicBezTo>
                  <a:pt x="4171643" y="865324"/>
                  <a:pt x="4206308" y="864422"/>
                  <a:pt x="4233682" y="799511"/>
                </a:cubicBezTo>
                <a:cubicBezTo>
                  <a:pt x="4260226" y="737017"/>
                  <a:pt x="4254728" y="668575"/>
                  <a:pt x="4306552" y="610207"/>
                </a:cubicBezTo>
                <a:cubicBezTo>
                  <a:pt x="4495313" y="657923"/>
                  <a:pt x="4699922" y="667347"/>
                  <a:pt x="4816604" y="773163"/>
                </a:cubicBezTo>
                <a:cubicBezTo>
                  <a:pt x="4834734" y="789836"/>
                  <a:pt x="4890507" y="799946"/>
                  <a:pt x="4916502" y="788104"/>
                </a:cubicBezTo>
                <a:cubicBezTo>
                  <a:pt x="5013526" y="746101"/>
                  <a:pt x="5238129" y="796871"/>
                  <a:pt x="5224415" y="674418"/>
                </a:cubicBezTo>
                <a:cubicBezTo>
                  <a:pt x="5223051" y="659300"/>
                  <a:pt x="5240524" y="644890"/>
                  <a:pt x="5274077" y="655978"/>
                </a:cubicBezTo>
                <a:cubicBezTo>
                  <a:pt x="5388582" y="694066"/>
                  <a:pt x="5367022" y="644784"/>
                  <a:pt x="5371217" y="614372"/>
                </a:cubicBezTo>
                <a:cubicBezTo>
                  <a:pt x="5375856" y="577567"/>
                  <a:pt x="5319010" y="537578"/>
                  <a:pt x="5364523" y="502501"/>
                </a:cubicBezTo>
                <a:cubicBezTo>
                  <a:pt x="5425408" y="508891"/>
                  <a:pt x="5433299" y="538191"/>
                  <a:pt x="5457871" y="558285"/>
                </a:cubicBezTo>
                <a:cubicBezTo>
                  <a:pt x="5530352" y="617005"/>
                  <a:pt x="5609566" y="664386"/>
                  <a:pt x="5750580" y="663503"/>
                </a:cubicBezTo>
                <a:cubicBezTo>
                  <a:pt x="5864519" y="662926"/>
                  <a:pt x="5966527" y="666650"/>
                  <a:pt x="5976618" y="582652"/>
                </a:cubicBezTo>
                <a:cubicBezTo>
                  <a:pt x="5978145" y="569455"/>
                  <a:pt x="5990792" y="562346"/>
                  <a:pt x="6009346" y="559470"/>
                </a:cubicBezTo>
                <a:cubicBezTo>
                  <a:pt x="6030639" y="568485"/>
                  <a:pt x="6052592" y="577083"/>
                  <a:pt x="6069735" y="587803"/>
                </a:cubicBezTo>
                <a:cubicBezTo>
                  <a:pt x="6126182" y="623812"/>
                  <a:pt x="6196945" y="634730"/>
                  <a:pt x="6270319" y="643982"/>
                </a:cubicBezTo>
                <a:cubicBezTo>
                  <a:pt x="6317101" y="649940"/>
                  <a:pt x="6363466" y="657107"/>
                  <a:pt x="6406781" y="672327"/>
                </a:cubicBezTo>
                <a:cubicBezTo>
                  <a:pt x="6433586" y="681598"/>
                  <a:pt x="6454928" y="693402"/>
                  <a:pt x="6469508" y="708574"/>
                </a:cubicBezTo>
                <a:cubicBezTo>
                  <a:pt x="6482729" y="721786"/>
                  <a:pt x="6496225" y="725422"/>
                  <a:pt x="6515869" y="715738"/>
                </a:cubicBezTo>
                <a:cubicBezTo>
                  <a:pt x="6572200" y="688353"/>
                  <a:pt x="6639257" y="676241"/>
                  <a:pt x="6725938" y="691128"/>
                </a:cubicBezTo>
                <a:cubicBezTo>
                  <a:pt x="6752109" y="695629"/>
                  <a:pt x="6772625" y="691505"/>
                  <a:pt x="6778240" y="678998"/>
                </a:cubicBezTo>
                <a:cubicBezTo>
                  <a:pt x="6784286" y="665981"/>
                  <a:pt x="6794269" y="655280"/>
                  <a:pt x="6806944" y="646178"/>
                </a:cubicBezTo>
                <a:lnTo>
                  <a:pt x="6830632" y="633915"/>
                </a:lnTo>
                <a:lnTo>
                  <a:pt x="6858072" y="646178"/>
                </a:lnTo>
                <a:cubicBezTo>
                  <a:pt x="6872754" y="655280"/>
                  <a:pt x="6884317" y="665981"/>
                  <a:pt x="6891322" y="678998"/>
                </a:cubicBezTo>
                <a:cubicBezTo>
                  <a:pt x="6897826" y="691505"/>
                  <a:pt x="6921592" y="695629"/>
                  <a:pt x="6951905" y="691128"/>
                </a:cubicBezTo>
                <a:cubicBezTo>
                  <a:pt x="7052317" y="676241"/>
                  <a:pt x="7129994" y="688353"/>
                  <a:pt x="7195246" y="715738"/>
                </a:cubicBezTo>
                <a:cubicBezTo>
                  <a:pt x="7217999" y="725422"/>
                  <a:pt x="7233634" y="721786"/>
                  <a:pt x="7248949" y="708574"/>
                </a:cubicBezTo>
                <a:cubicBezTo>
                  <a:pt x="7265838" y="693402"/>
                  <a:pt x="7290560" y="681598"/>
                  <a:pt x="7321609" y="672327"/>
                </a:cubicBezTo>
                <a:cubicBezTo>
                  <a:pt x="7371785" y="657107"/>
                  <a:pt x="7425493" y="649940"/>
                  <a:pt x="7479684" y="643982"/>
                </a:cubicBezTo>
                <a:cubicBezTo>
                  <a:pt x="7564679" y="634730"/>
                  <a:pt x="7646649" y="623812"/>
                  <a:pt x="7712035" y="587803"/>
                </a:cubicBezTo>
                <a:cubicBezTo>
                  <a:pt x="7731892" y="577083"/>
                  <a:pt x="7757322" y="568485"/>
                  <a:pt x="7781987" y="559470"/>
                </a:cubicBezTo>
                <a:cubicBezTo>
                  <a:pt x="7803481" y="562346"/>
                  <a:pt x="7818130" y="569455"/>
                  <a:pt x="7819900" y="582652"/>
                </a:cubicBezTo>
                <a:cubicBezTo>
                  <a:pt x="7831588" y="666650"/>
                  <a:pt x="7949751" y="662926"/>
                  <a:pt x="8081736" y="663503"/>
                </a:cubicBezTo>
                <a:cubicBezTo>
                  <a:pt x="8245081" y="664386"/>
                  <a:pt x="8336842" y="617005"/>
                  <a:pt x="8420801" y="558285"/>
                </a:cubicBezTo>
                <a:cubicBezTo>
                  <a:pt x="8449265" y="538191"/>
                  <a:pt x="8458404" y="508890"/>
                  <a:pt x="8528933" y="502501"/>
                </a:cubicBezTo>
                <a:cubicBezTo>
                  <a:pt x="8581654" y="537578"/>
                  <a:pt x="8515805" y="577567"/>
                  <a:pt x="8521178" y="614372"/>
                </a:cubicBezTo>
                <a:cubicBezTo>
                  <a:pt x="8526038" y="644784"/>
                  <a:pt x="8501063" y="694066"/>
                  <a:pt x="8633702" y="655978"/>
                </a:cubicBezTo>
                <a:cubicBezTo>
                  <a:pt x="8672570" y="644890"/>
                  <a:pt x="8692811" y="659300"/>
                  <a:pt x="8691231" y="674418"/>
                </a:cubicBezTo>
                <a:cubicBezTo>
                  <a:pt x="8675345" y="796871"/>
                  <a:pt x="8935518" y="746101"/>
                  <a:pt x="9047908" y="788104"/>
                </a:cubicBezTo>
                <a:cubicBezTo>
                  <a:pt x="9078021" y="799946"/>
                  <a:pt x="9142627" y="789836"/>
                  <a:pt x="9163628" y="773163"/>
                </a:cubicBezTo>
                <a:cubicBezTo>
                  <a:pt x="9298789" y="667347"/>
                  <a:pt x="9535801" y="657923"/>
                  <a:pt x="9754459" y="610207"/>
                </a:cubicBezTo>
                <a:cubicBezTo>
                  <a:pt x="9814490" y="668575"/>
                  <a:pt x="9808123" y="737017"/>
                  <a:pt x="9838868" y="799511"/>
                </a:cubicBezTo>
                <a:cubicBezTo>
                  <a:pt x="9870579" y="864422"/>
                  <a:pt x="9910733" y="865324"/>
                  <a:pt x="10085808" y="816231"/>
                </a:cubicBezTo>
                <a:cubicBezTo>
                  <a:pt x="10072804" y="953901"/>
                  <a:pt x="10072804" y="953901"/>
                  <a:pt x="10334338" y="917517"/>
                </a:cubicBezTo>
                <a:cubicBezTo>
                  <a:pt x="10328982" y="953657"/>
                  <a:pt x="10408594" y="989371"/>
                  <a:pt x="10516076" y="1018726"/>
                </a:cubicBezTo>
                <a:lnTo>
                  <a:pt x="10535302" y="1023522"/>
                </a:lnTo>
                <a:lnTo>
                  <a:pt x="10542819" y="1023458"/>
                </a:lnTo>
                <a:cubicBezTo>
                  <a:pt x="10579419" y="1025941"/>
                  <a:pt x="10603227" y="1033454"/>
                  <a:pt x="10623994" y="1041996"/>
                </a:cubicBezTo>
                <a:lnTo>
                  <a:pt x="10629774" y="1044511"/>
                </a:lnTo>
                <a:lnTo>
                  <a:pt x="10727305" y="1063419"/>
                </a:lnTo>
                <a:lnTo>
                  <a:pt x="10761785" y="1068017"/>
                </a:lnTo>
                <a:lnTo>
                  <a:pt x="10775688" y="1065268"/>
                </a:lnTo>
                <a:cubicBezTo>
                  <a:pt x="10790070" y="1060209"/>
                  <a:pt x="10805275" y="1052670"/>
                  <a:pt x="10821837" y="1042232"/>
                </a:cubicBezTo>
                <a:cubicBezTo>
                  <a:pt x="10987041" y="937564"/>
                  <a:pt x="11011156" y="925596"/>
                  <a:pt x="11122438" y="1004583"/>
                </a:cubicBezTo>
                <a:lnTo>
                  <a:pt x="11171433" y="1040550"/>
                </a:lnTo>
                <a:lnTo>
                  <a:pt x="11183724" y="1045316"/>
                </a:lnTo>
                <a:lnTo>
                  <a:pt x="11199690" y="1048085"/>
                </a:lnTo>
                <a:cubicBezTo>
                  <a:pt x="11210452" y="1048499"/>
                  <a:pt x="11222752" y="1048442"/>
                  <a:pt x="11232475" y="1049340"/>
                </a:cubicBezTo>
                <a:cubicBezTo>
                  <a:pt x="11272445" y="1020057"/>
                  <a:pt x="11206789" y="982961"/>
                  <a:pt x="11302451" y="949091"/>
                </a:cubicBezTo>
                <a:lnTo>
                  <a:pt x="11484849" y="1057667"/>
                </a:lnTo>
                <a:lnTo>
                  <a:pt x="11512818" y="1048926"/>
                </a:lnTo>
                <a:cubicBezTo>
                  <a:pt x="11553007" y="1039695"/>
                  <a:pt x="11597385" y="1034194"/>
                  <a:pt x="11642481" y="1029355"/>
                </a:cubicBezTo>
                <a:lnTo>
                  <a:pt x="11714551" y="1020966"/>
                </a:lnTo>
                <a:lnTo>
                  <a:pt x="11714551" y="1022389"/>
                </a:lnTo>
                <a:lnTo>
                  <a:pt x="11728519" y="1020975"/>
                </a:lnTo>
                <a:lnTo>
                  <a:pt x="11741691" y="1019651"/>
                </a:lnTo>
                <a:lnTo>
                  <a:pt x="11743999" y="1019424"/>
                </a:lnTo>
                <a:cubicBezTo>
                  <a:pt x="11745037" y="1019320"/>
                  <a:pt x="11744948" y="1019326"/>
                  <a:pt x="11742709" y="1019549"/>
                </a:cubicBezTo>
                <a:lnTo>
                  <a:pt x="11741691" y="1019651"/>
                </a:lnTo>
                <a:lnTo>
                  <a:pt x="11738529" y="1019963"/>
                </a:lnTo>
                <a:cubicBezTo>
                  <a:pt x="11729455" y="1020837"/>
                  <a:pt x="11718720" y="1021778"/>
                  <a:pt x="11771791" y="1015977"/>
                </a:cubicBezTo>
                <a:cubicBezTo>
                  <a:pt x="11774317" y="1015701"/>
                  <a:pt x="11812546" y="1011974"/>
                  <a:pt x="11834157" y="1009499"/>
                </a:cubicBezTo>
                <a:lnTo>
                  <a:pt x="11843354" y="1008273"/>
                </a:lnTo>
                <a:lnTo>
                  <a:pt x="11843354" y="1000151"/>
                </a:lnTo>
                <a:lnTo>
                  <a:pt x="11893955" y="983740"/>
                </a:lnTo>
                <a:cubicBezTo>
                  <a:pt x="11928061" y="969285"/>
                  <a:pt x="11955951" y="949359"/>
                  <a:pt x="11974160" y="920897"/>
                </a:cubicBezTo>
                <a:cubicBezTo>
                  <a:pt x="12002698" y="876981"/>
                  <a:pt x="12076554" y="851353"/>
                  <a:pt x="12143531" y="823664"/>
                </a:cubicBezTo>
                <a:lnTo>
                  <a:pt x="12192000" y="801163"/>
                </a:lnTo>
                <a:lnTo>
                  <a:pt x="12192000" y="2515690"/>
                </a:lnTo>
                <a:lnTo>
                  <a:pt x="0" y="2515690"/>
                </a:lnTo>
                <a:close/>
              </a:path>
            </a:pathLst>
          </a:custGeom>
          <a:solidFill>
            <a:schemeClr val="bg2">
              <a:alpha val="50000"/>
            </a:schemeClr>
          </a:solidFill>
          <a:ln w="32707" cap="flat">
            <a:noFill/>
            <a:prstDash val="solid"/>
            <a:miter/>
          </a:ln>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Title 1">
            <a:extLst>
              <a:ext uri="{FF2B5EF4-FFF2-40B4-BE49-F238E27FC236}">
                <a16:creationId xmlns:a16="http://schemas.microsoft.com/office/drawing/2014/main" id="{072F1EB3-AE3E-BCD7-C8F9-3C67FFC93709}"/>
              </a:ext>
            </a:extLst>
          </p:cNvPr>
          <p:cNvSpPr>
            <a:spLocks noGrp="1"/>
          </p:cNvSpPr>
          <p:nvPr>
            <p:ph type="title"/>
          </p:nvPr>
        </p:nvSpPr>
        <p:spPr>
          <a:xfrm>
            <a:off x="838200" y="365125"/>
            <a:ext cx="10515600" cy="930275"/>
          </a:xfrm>
        </p:spPr>
        <p:txBody>
          <a:bodyPr vert="horz" lIns="91440" tIns="45720" rIns="91440" bIns="45720" rtlCol="0">
            <a:normAutofit/>
          </a:bodyPr>
          <a:lstStyle/>
          <a:p>
            <a:r>
              <a:rPr lang="en-US" kern="1200" dirty="0">
                <a:latin typeface="+mj-lt"/>
                <a:ea typeface="+mj-ea"/>
                <a:cs typeface="+mj-cs"/>
              </a:rPr>
              <a:t>Alert</a:t>
            </a:r>
          </a:p>
        </p:txBody>
      </p:sp>
      <p:pic>
        <p:nvPicPr>
          <p:cNvPr id="18" name="Picture 17">
            <a:extLst>
              <a:ext uri="{FF2B5EF4-FFF2-40B4-BE49-F238E27FC236}">
                <a16:creationId xmlns:a16="http://schemas.microsoft.com/office/drawing/2014/main" id="{43C738CD-6C47-409A-5EB4-9C7054749E9D}"/>
              </a:ext>
            </a:extLst>
          </p:cNvPr>
          <p:cNvPicPr>
            <a:picLocks noChangeAspect="1"/>
          </p:cNvPicPr>
          <p:nvPr/>
        </p:nvPicPr>
        <p:blipFill>
          <a:blip r:embed="rId2"/>
          <a:stretch>
            <a:fillRect/>
          </a:stretch>
        </p:blipFill>
        <p:spPr>
          <a:xfrm>
            <a:off x="8960478" y="5121057"/>
            <a:ext cx="3231522" cy="1736943"/>
          </a:xfrm>
          <a:prstGeom prst="rect">
            <a:avLst/>
          </a:prstGeom>
        </p:spPr>
      </p:pic>
      <p:pic>
        <p:nvPicPr>
          <p:cNvPr id="19" name="Picture 18">
            <a:extLst>
              <a:ext uri="{FF2B5EF4-FFF2-40B4-BE49-F238E27FC236}">
                <a16:creationId xmlns:a16="http://schemas.microsoft.com/office/drawing/2014/main" id="{C9B7412F-3C88-7A16-8F20-85905897BD27}"/>
              </a:ext>
            </a:extLst>
          </p:cNvPr>
          <p:cNvPicPr>
            <a:picLocks noChangeAspect="1"/>
          </p:cNvPicPr>
          <p:nvPr/>
        </p:nvPicPr>
        <p:blipFill rotWithShape="1">
          <a:blip r:embed="rId2"/>
          <a:srcRect l="64161" t="3716" r="4711" b="5891"/>
          <a:stretch/>
        </p:blipFill>
        <p:spPr>
          <a:xfrm>
            <a:off x="3049524" y="1885986"/>
            <a:ext cx="2861430" cy="4466176"/>
          </a:xfrm>
          <a:prstGeom prst="rect">
            <a:avLst/>
          </a:prstGeom>
        </p:spPr>
      </p:pic>
      <p:grpSp>
        <p:nvGrpSpPr>
          <p:cNvPr id="21" name="Group 20">
            <a:extLst>
              <a:ext uri="{FF2B5EF4-FFF2-40B4-BE49-F238E27FC236}">
                <a16:creationId xmlns:a16="http://schemas.microsoft.com/office/drawing/2014/main" id="{E2DEBED6-B6E0-49A9-33B6-7BA6175A1031}"/>
              </a:ext>
            </a:extLst>
          </p:cNvPr>
          <p:cNvGrpSpPr/>
          <p:nvPr/>
        </p:nvGrpSpPr>
        <p:grpSpPr>
          <a:xfrm>
            <a:off x="10943617" y="4486867"/>
            <a:ext cx="1147864" cy="2288449"/>
            <a:chOff x="7582197" y="4107317"/>
            <a:chExt cx="2004759" cy="1310989"/>
          </a:xfrm>
        </p:grpSpPr>
        <p:sp>
          <p:nvSpPr>
            <p:cNvPr id="22" name="Rectangle 21">
              <a:extLst>
                <a:ext uri="{FF2B5EF4-FFF2-40B4-BE49-F238E27FC236}">
                  <a16:creationId xmlns:a16="http://schemas.microsoft.com/office/drawing/2014/main" id="{C41BA986-390B-AC49-4B72-B5F104B28C38}"/>
                </a:ext>
              </a:extLst>
            </p:cNvPr>
            <p:cNvSpPr/>
            <p:nvPr/>
          </p:nvSpPr>
          <p:spPr>
            <a:xfrm>
              <a:off x="7585245" y="4435257"/>
              <a:ext cx="2001711" cy="983049"/>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TextBox 22">
              <a:extLst>
                <a:ext uri="{FF2B5EF4-FFF2-40B4-BE49-F238E27FC236}">
                  <a16:creationId xmlns:a16="http://schemas.microsoft.com/office/drawing/2014/main" id="{054DBAF2-5078-93E5-2D73-8BC5087032AD}"/>
                </a:ext>
              </a:extLst>
            </p:cNvPr>
            <p:cNvSpPr txBox="1"/>
            <p:nvPr/>
          </p:nvSpPr>
          <p:spPr>
            <a:xfrm>
              <a:off x="7582197" y="4107317"/>
              <a:ext cx="1783895" cy="15868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0000"/>
                  </a:solidFill>
                  <a:effectLst/>
                  <a:uLnTx/>
                  <a:uFillTx/>
                  <a:latin typeface="Calibri" panose="020F0502020204030204"/>
                  <a:ea typeface="+mn-ea"/>
                  <a:cs typeface="+mn-cs"/>
                </a:rPr>
                <a:t>Object 0.92</a:t>
              </a:r>
              <a:endParaRPr kumimoji="0" lang="en-IL" sz="12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grpSp>
      <p:sp>
        <p:nvSpPr>
          <p:cNvPr id="31" name="Rectangle 30">
            <a:extLst>
              <a:ext uri="{FF2B5EF4-FFF2-40B4-BE49-F238E27FC236}">
                <a16:creationId xmlns:a16="http://schemas.microsoft.com/office/drawing/2014/main" id="{9DB18A9D-A673-7188-A174-3EB0156E33BD}"/>
              </a:ext>
            </a:extLst>
          </p:cNvPr>
          <p:cNvSpPr/>
          <p:nvPr/>
        </p:nvSpPr>
        <p:spPr>
          <a:xfrm>
            <a:off x="3662009" y="2607013"/>
            <a:ext cx="918000" cy="380360"/>
          </a:xfrm>
          <a:prstGeom prst="rect">
            <a:avLst/>
          </a:prstGeom>
          <a:no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Rectangle 32">
            <a:extLst>
              <a:ext uri="{FF2B5EF4-FFF2-40B4-BE49-F238E27FC236}">
                <a16:creationId xmlns:a16="http://schemas.microsoft.com/office/drawing/2014/main" id="{7EF5F918-CE8E-2266-3151-9F793FE11EC5}"/>
              </a:ext>
            </a:extLst>
          </p:cNvPr>
          <p:cNvSpPr/>
          <p:nvPr/>
        </p:nvSpPr>
        <p:spPr>
          <a:xfrm>
            <a:off x="3704518" y="5385880"/>
            <a:ext cx="918000" cy="380361"/>
          </a:xfrm>
          <a:prstGeom prst="rect">
            <a:avLst/>
          </a:prstGeom>
          <a:no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Rectangle 33">
            <a:extLst>
              <a:ext uri="{FF2B5EF4-FFF2-40B4-BE49-F238E27FC236}">
                <a16:creationId xmlns:a16="http://schemas.microsoft.com/office/drawing/2014/main" id="{E89BC1FD-8EB4-E6D2-FD1C-A70382BD9346}"/>
              </a:ext>
            </a:extLst>
          </p:cNvPr>
          <p:cNvSpPr/>
          <p:nvPr/>
        </p:nvSpPr>
        <p:spPr>
          <a:xfrm>
            <a:off x="4764835" y="5385879"/>
            <a:ext cx="803184" cy="380361"/>
          </a:xfrm>
          <a:prstGeom prst="rect">
            <a:avLst/>
          </a:prstGeom>
          <a:no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 name="Rectangle 34">
            <a:extLst>
              <a:ext uri="{FF2B5EF4-FFF2-40B4-BE49-F238E27FC236}">
                <a16:creationId xmlns:a16="http://schemas.microsoft.com/office/drawing/2014/main" id="{B31DC06C-2B10-D391-4B0A-42F92211A0F7}"/>
              </a:ext>
            </a:extLst>
          </p:cNvPr>
          <p:cNvSpPr/>
          <p:nvPr/>
        </p:nvSpPr>
        <p:spPr>
          <a:xfrm>
            <a:off x="4705655" y="2584990"/>
            <a:ext cx="803185" cy="380360"/>
          </a:xfrm>
          <a:prstGeom prst="rect">
            <a:avLst/>
          </a:prstGeom>
          <a:no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983980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19D32F93-50AC-4C46-A5DB-291C60DDB7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3" name="Freeform: Shape 1032">
            <a:extLst>
              <a:ext uri="{FF2B5EF4-FFF2-40B4-BE49-F238E27FC236}">
                <a16:creationId xmlns:a16="http://schemas.microsoft.com/office/drawing/2014/main" id="{86FD7672-78BE-4D6F-A711-2CDB79B52D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44662" y="323519"/>
            <a:ext cx="4323899" cy="6212748"/>
          </a:xfrm>
          <a:custGeom>
            <a:avLst/>
            <a:gdLst>
              <a:gd name="connsiteX0" fmla="*/ 0 w 4323899"/>
              <a:gd name="connsiteY0" fmla="*/ 0 h 6212748"/>
              <a:gd name="connsiteX1" fmla="*/ 742501 w 4323899"/>
              <a:gd name="connsiteY1" fmla="*/ 0 h 6212748"/>
              <a:gd name="connsiteX2" fmla="*/ 4323899 w 4323899"/>
              <a:gd name="connsiteY2" fmla="*/ 0 h 6212748"/>
              <a:gd name="connsiteX3" fmla="*/ 4323899 w 4323899"/>
              <a:gd name="connsiteY3" fmla="*/ 2864954 h 6212748"/>
              <a:gd name="connsiteX4" fmla="*/ 880454 w 4323899"/>
              <a:gd name="connsiteY4" fmla="*/ 6212748 h 6212748"/>
              <a:gd name="connsiteX5" fmla="*/ 0 w 4323899"/>
              <a:gd name="connsiteY5" fmla="*/ 6212748 h 6212748"/>
              <a:gd name="connsiteX6" fmla="*/ 0 w 4323899"/>
              <a:gd name="connsiteY6" fmla="*/ 6210962 h 621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23899" h="6212748">
                <a:moveTo>
                  <a:pt x="0" y="0"/>
                </a:moveTo>
                <a:lnTo>
                  <a:pt x="742501" y="0"/>
                </a:lnTo>
                <a:lnTo>
                  <a:pt x="4323899" y="0"/>
                </a:lnTo>
                <a:lnTo>
                  <a:pt x="4323899" y="2864954"/>
                </a:lnTo>
                <a:lnTo>
                  <a:pt x="880454" y="6212748"/>
                </a:lnTo>
                <a:lnTo>
                  <a:pt x="0" y="6212748"/>
                </a:lnTo>
                <a:lnTo>
                  <a:pt x="0" y="6210962"/>
                </a:lnTo>
                <a:close/>
              </a:path>
            </a:pathLst>
          </a:custGeom>
          <a:solidFill>
            <a:schemeClr val="tx1">
              <a:lumMod val="50000"/>
              <a:lumOff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35" name="Right Triangle 1034">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37" name="Rectangle 1036">
            <a:extLst>
              <a:ext uri="{FF2B5EF4-FFF2-40B4-BE49-F238E27FC236}">
                <a16:creationId xmlns:a16="http://schemas.microsoft.com/office/drawing/2014/main" id="{4A62647B-1222-407C-8740-5A497612B1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BE6FF46-4172-157A-48F1-2DAD18EB70C2}"/>
              </a:ext>
            </a:extLst>
          </p:cNvPr>
          <p:cNvSpPr>
            <a:spLocks noGrp="1"/>
          </p:cNvSpPr>
          <p:nvPr>
            <p:ph type="title"/>
          </p:nvPr>
        </p:nvSpPr>
        <p:spPr>
          <a:xfrm>
            <a:off x="8029293" y="806364"/>
            <a:ext cx="3354636" cy="2847413"/>
          </a:xfrm>
        </p:spPr>
        <p:txBody>
          <a:bodyPr vert="horz" lIns="91440" tIns="45720" rIns="91440" bIns="45720" rtlCol="0" anchor="b">
            <a:normAutofit/>
          </a:bodyPr>
          <a:lstStyle/>
          <a:p>
            <a:r>
              <a:rPr lang="en-US" sz="6000" kern="1200">
                <a:solidFill>
                  <a:schemeClr val="tx1"/>
                </a:solidFill>
                <a:latin typeface="+mj-lt"/>
                <a:ea typeface="+mj-ea"/>
                <a:cs typeface="+mj-cs"/>
              </a:rPr>
              <a:t>Activity Diagram</a:t>
            </a:r>
          </a:p>
        </p:txBody>
      </p:sp>
      <p:pic>
        <p:nvPicPr>
          <p:cNvPr id="1026" name="Picture 2">
            <a:extLst>
              <a:ext uri="{FF2B5EF4-FFF2-40B4-BE49-F238E27FC236}">
                <a16:creationId xmlns:a16="http://schemas.microsoft.com/office/drawing/2014/main" id="{26A182B9-D574-5DC8-BBB0-05C7C2BC3D1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69" b="994"/>
          <a:stretch/>
        </p:blipFill>
        <p:spPr bwMode="auto">
          <a:xfrm>
            <a:off x="808071" y="1091685"/>
            <a:ext cx="6714385" cy="46710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642987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42" name="Rectangle 1041">
            <a:extLst>
              <a:ext uri="{FF2B5EF4-FFF2-40B4-BE49-F238E27FC236}">
                <a16:creationId xmlns:a16="http://schemas.microsoft.com/office/drawing/2014/main" id="{B9D7E975-9161-4F2D-AC53-69E1912F6B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image6.png">
            <a:extLst>
              <a:ext uri="{FF2B5EF4-FFF2-40B4-BE49-F238E27FC236}">
                <a16:creationId xmlns:a16="http://schemas.microsoft.com/office/drawing/2014/main" id="{BBF5AADB-DA68-BC4B-448B-F86DB8C0220A}"/>
              </a:ext>
            </a:extLst>
          </p:cNvPr>
          <p:cNvPicPr/>
          <p:nvPr/>
        </p:nvPicPr>
        <p:blipFill>
          <a:blip r:embed="rId2"/>
          <a:stretch>
            <a:fillRect/>
          </a:stretch>
        </p:blipFill>
        <p:spPr>
          <a:xfrm>
            <a:off x="621675" y="1277380"/>
            <a:ext cx="6589537" cy="4299672"/>
          </a:xfrm>
          <a:prstGeom prst="rect">
            <a:avLst/>
          </a:prstGeom>
        </p:spPr>
      </p:pic>
      <p:sp>
        <p:nvSpPr>
          <p:cNvPr id="1044" name="Right Triangle 1043">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46" name="Rectangle 1045">
            <a:extLst>
              <a:ext uri="{FF2B5EF4-FFF2-40B4-BE49-F238E27FC236}">
                <a16:creationId xmlns:a16="http://schemas.microsoft.com/office/drawing/2014/main" id="{463E6235-1649-4B47-9862-4026FC473B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3" y="623275"/>
            <a:ext cx="401217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BE6FF46-4172-157A-48F1-2DAD18EB70C2}"/>
              </a:ext>
            </a:extLst>
          </p:cNvPr>
          <p:cNvSpPr>
            <a:spLocks noGrp="1"/>
          </p:cNvSpPr>
          <p:nvPr>
            <p:ph type="title"/>
          </p:nvPr>
        </p:nvSpPr>
        <p:spPr>
          <a:xfrm>
            <a:off x="8052497" y="1056640"/>
            <a:ext cx="3197660" cy="3125746"/>
          </a:xfrm>
        </p:spPr>
        <p:txBody>
          <a:bodyPr vert="horz" lIns="91440" tIns="45720" rIns="91440" bIns="45720" rtlCol="0" anchor="b">
            <a:normAutofit/>
          </a:bodyPr>
          <a:lstStyle/>
          <a:p>
            <a:r>
              <a:rPr lang="en-US" sz="6700" kern="1200">
                <a:solidFill>
                  <a:schemeClr val="tx1"/>
                </a:solidFill>
                <a:latin typeface="+mj-lt"/>
                <a:ea typeface="+mj-ea"/>
                <a:cs typeface="+mj-cs"/>
              </a:rPr>
              <a:t>Usecase Diagram</a:t>
            </a:r>
          </a:p>
        </p:txBody>
      </p:sp>
    </p:spTree>
    <p:extLst>
      <p:ext uri="{BB962C8B-B14F-4D97-AF65-F5344CB8AC3E}">
        <p14:creationId xmlns:p14="http://schemas.microsoft.com/office/powerpoint/2010/main" val="3936361252"/>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08953E74-D241-4DDF-8508-F0365EA13A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30">
            <a:extLst>
              <a:ext uri="{FF2B5EF4-FFF2-40B4-BE49-F238E27FC236}">
                <a16:creationId xmlns:a16="http://schemas.microsoft.com/office/drawing/2014/main" id="{5C3C901A-B2F4-4A3C-BCDD-7C8D587ECA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0"/>
            <a:ext cx="12192000" cy="2371134"/>
          </a:xfrm>
          <a:custGeom>
            <a:avLst/>
            <a:gdLst>
              <a:gd name="connsiteX0" fmla="*/ 0 w 12192000"/>
              <a:gd name="connsiteY0" fmla="*/ 0 h 2515690"/>
              <a:gd name="connsiteX1" fmla="*/ 170442 w 12192000"/>
              <a:gd name="connsiteY1" fmla="*/ 96074 h 2515690"/>
              <a:gd name="connsiteX2" fmla="*/ 424739 w 12192000"/>
              <a:gd name="connsiteY2" fmla="*/ 224865 h 2515690"/>
              <a:gd name="connsiteX3" fmla="*/ 748273 w 12192000"/>
              <a:gd name="connsiteY3" fmla="*/ 373939 h 2515690"/>
              <a:gd name="connsiteX4" fmla="*/ 1037058 w 12192000"/>
              <a:gd name="connsiteY4" fmla="*/ 499994 h 2515690"/>
              <a:gd name="connsiteX5" fmla="*/ 1101312 w 12192000"/>
              <a:gd name="connsiteY5" fmla="*/ 428540 h 2515690"/>
              <a:gd name="connsiteX6" fmla="*/ 1367071 w 12192000"/>
              <a:gd name="connsiteY6" fmla="*/ 516118 h 2515690"/>
              <a:gd name="connsiteX7" fmla="*/ 2189943 w 12192000"/>
              <a:gd name="connsiteY7" fmla="*/ 794533 h 2515690"/>
              <a:gd name="connsiteX8" fmla="*/ 2390329 w 12192000"/>
              <a:gd name="connsiteY8" fmla="*/ 920897 h 2515690"/>
              <a:gd name="connsiteX9" fmla="*/ 2459570 w 12192000"/>
              <a:gd name="connsiteY9" fmla="*/ 983740 h 2515690"/>
              <a:gd name="connsiteX10" fmla="*/ 2503252 w 12192000"/>
              <a:gd name="connsiteY10" fmla="*/ 1000151 h 2515690"/>
              <a:gd name="connsiteX11" fmla="*/ 2503252 w 12192000"/>
              <a:gd name="connsiteY11" fmla="*/ 1008273 h 2515690"/>
              <a:gd name="connsiteX12" fmla="*/ 2511191 w 12192000"/>
              <a:gd name="connsiteY12" fmla="*/ 1009499 h 2515690"/>
              <a:gd name="connsiteX13" fmla="*/ 2565029 w 12192000"/>
              <a:gd name="connsiteY13" fmla="*/ 1015977 h 2515690"/>
              <a:gd name="connsiteX14" fmla="*/ 2593745 w 12192000"/>
              <a:gd name="connsiteY14" fmla="*/ 1019963 h 2515690"/>
              <a:gd name="connsiteX15" fmla="*/ 2591015 w 12192000"/>
              <a:gd name="connsiteY15" fmla="*/ 1019651 h 2515690"/>
              <a:gd name="connsiteX16" fmla="*/ 2590137 w 12192000"/>
              <a:gd name="connsiteY16" fmla="*/ 1019549 h 2515690"/>
              <a:gd name="connsiteX17" fmla="*/ 2589021 w 12192000"/>
              <a:gd name="connsiteY17" fmla="*/ 1019424 h 2515690"/>
              <a:gd name="connsiteX18" fmla="*/ 2591015 w 12192000"/>
              <a:gd name="connsiteY18" fmla="*/ 1019651 h 2515690"/>
              <a:gd name="connsiteX19" fmla="*/ 2602385 w 12192000"/>
              <a:gd name="connsiteY19" fmla="*/ 1020975 h 2515690"/>
              <a:gd name="connsiteX20" fmla="*/ 2614445 w 12192000"/>
              <a:gd name="connsiteY20" fmla="*/ 1022389 h 2515690"/>
              <a:gd name="connsiteX21" fmla="*/ 2614445 w 12192000"/>
              <a:gd name="connsiteY21" fmla="*/ 1020966 h 2515690"/>
              <a:gd name="connsiteX22" fmla="*/ 2676661 w 12192000"/>
              <a:gd name="connsiteY22" fmla="*/ 1029355 h 2515690"/>
              <a:gd name="connsiteX23" fmla="*/ 2788597 w 12192000"/>
              <a:gd name="connsiteY23" fmla="*/ 1048926 h 2515690"/>
              <a:gd name="connsiteX24" fmla="*/ 2812742 w 12192000"/>
              <a:gd name="connsiteY24" fmla="*/ 1057667 h 2515690"/>
              <a:gd name="connsiteX25" fmla="*/ 2970201 w 12192000"/>
              <a:gd name="connsiteY25" fmla="*/ 949091 h 2515690"/>
              <a:gd name="connsiteX26" fmla="*/ 3030610 w 12192000"/>
              <a:gd name="connsiteY26" fmla="*/ 1049340 h 2515690"/>
              <a:gd name="connsiteX27" fmla="*/ 3058913 w 12192000"/>
              <a:gd name="connsiteY27" fmla="*/ 1048085 h 2515690"/>
              <a:gd name="connsiteX28" fmla="*/ 3072697 w 12192000"/>
              <a:gd name="connsiteY28" fmla="*/ 1045316 h 2515690"/>
              <a:gd name="connsiteX29" fmla="*/ 3083305 w 12192000"/>
              <a:gd name="connsiteY29" fmla="*/ 1040550 h 2515690"/>
              <a:gd name="connsiteX30" fmla="*/ 3125603 w 12192000"/>
              <a:gd name="connsiteY30" fmla="*/ 1004583 h 2515690"/>
              <a:gd name="connsiteX31" fmla="*/ 3385106 w 12192000"/>
              <a:gd name="connsiteY31" fmla="*/ 1042233 h 2515690"/>
              <a:gd name="connsiteX32" fmla="*/ 3424945 w 12192000"/>
              <a:gd name="connsiteY32" fmla="*/ 1065268 h 2515690"/>
              <a:gd name="connsiteX33" fmla="*/ 3436948 w 12192000"/>
              <a:gd name="connsiteY33" fmla="*/ 1068018 h 2515690"/>
              <a:gd name="connsiteX34" fmla="*/ 3466714 w 12192000"/>
              <a:gd name="connsiteY34" fmla="*/ 1063419 h 2515690"/>
              <a:gd name="connsiteX35" fmla="*/ 3550909 w 12192000"/>
              <a:gd name="connsiteY35" fmla="*/ 1044511 h 2515690"/>
              <a:gd name="connsiteX36" fmla="*/ 3555900 w 12192000"/>
              <a:gd name="connsiteY36" fmla="*/ 1041996 h 2515690"/>
              <a:gd name="connsiteX37" fmla="*/ 3625978 w 12192000"/>
              <a:gd name="connsiteY37" fmla="*/ 1023459 h 2515690"/>
              <a:gd name="connsiteX38" fmla="*/ 3632465 w 12192000"/>
              <a:gd name="connsiteY38" fmla="*/ 1023522 h 2515690"/>
              <a:gd name="connsiteX39" fmla="*/ 3649063 w 12192000"/>
              <a:gd name="connsiteY39" fmla="*/ 1018726 h 2515690"/>
              <a:gd name="connsiteX40" fmla="*/ 3805954 w 12192000"/>
              <a:gd name="connsiteY40" fmla="*/ 917517 h 2515690"/>
              <a:gd name="connsiteX41" fmla="*/ 4020506 w 12192000"/>
              <a:gd name="connsiteY41" fmla="*/ 816231 h 2515690"/>
              <a:gd name="connsiteX42" fmla="*/ 4233682 w 12192000"/>
              <a:gd name="connsiteY42" fmla="*/ 799511 h 2515690"/>
              <a:gd name="connsiteX43" fmla="*/ 4306552 w 12192000"/>
              <a:gd name="connsiteY43" fmla="*/ 610207 h 2515690"/>
              <a:gd name="connsiteX44" fmla="*/ 4816604 w 12192000"/>
              <a:gd name="connsiteY44" fmla="*/ 773163 h 2515690"/>
              <a:gd name="connsiteX45" fmla="*/ 4916502 w 12192000"/>
              <a:gd name="connsiteY45" fmla="*/ 788104 h 2515690"/>
              <a:gd name="connsiteX46" fmla="*/ 5224415 w 12192000"/>
              <a:gd name="connsiteY46" fmla="*/ 674418 h 2515690"/>
              <a:gd name="connsiteX47" fmla="*/ 5274077 w 12192000"/>
              <a:gd name="connsiteY47" fmla="*/ 655978 h 2515690"/>
              <a:gd name="connsiteX48" fmla="*/ 5371217 w 12192000"/>
              <a:gd name="connsiteY48" fmla="*/ 614372 h 2515690"/>
              <a:gd name="connsiteX49" fmla="*/ 5364523 w 12192000"/>
              <a:gd name="connsiteY49" fmla="*/ 502501 h 2515690"/>
              <a:gd name="connsiteX50" fmla="*/ 5457871 w 12192000"/>
              <a:gd name="connsiteY50" fmla="*/ 558285 h 2515690"/>
              <a:gd name="connsiteX51" fmla="*/ 5750580 w 12192000"/>
              <a:gd name="connsiteY51" fmla="*/ 663503 h 2515690"/>
              <a:gd name="connsiteX52" fmla="*/ 5976618 w 12192000"/>
              <a:gd name="connsiteY52" fmla="*/ 582652 h 2515690"/>
              <a:gd name="connsiteX53" fmla="*/ 6009346 w 12192000"/>
              <a:gd name="connsiteY53" fmla="*/ 559470 h 2515690"/>
              <a:gd name="connsiteX54" fmla="*/ 6069735 w 12192000"/>
              <a:gd name="connsiteY54" fmla="*/ 587803 h 2515690"/>
              <a:gd name="connsiteX55" fmla="*/ 6270319 w 12192000"/>
              <a:gd name="connsiteY55" fmla="*/ 643982 h 2515690"/>
              <a:gd name="connsiteX56" fmla="*/ 6406781 w 12192000"/>
              <a:gd name="connsiteY56" fmla="*/ 672327 h 2515690"/>
              <a:gd name="connsiteX57" fmla="*/ 6469508 w 12192000"/>
              <a:gd name="connsiteY57" fmla="*/ 708574 h 2515690"/>
              <a:gd name="connsiteX58" fmla="*/ 6515869 w 12192000"/>
              <a:gd name="connsiteY58" fmla="*/ 715738 h 2515690"/>
              <a:gd name="connsiteX59" fmla="*/ 6725938 w 12192000"/>
              <a:gd name="connsiteY59" fmla="*/ 691128 h 2515690"/>
              <a:gd name="connsiteX60" fmla="*/ 6778240 w 12192000"/>
              <a:gd name="connsiteY60" fmla="*/ 678998 h 2515690"/>
              <a:gd name="connsiteX61" fmla="*/ 6806944 w 12192000"/>
              <a:gd name="connsiteY61" fmla="*/ 646178 h 2515690"/>
              <a:gd name="connsiteX62" fmla="*/ 6830632 w 12192000"/>
              <a:gd name="connsiteY62" fmla="*/ 633915 h 2515690"/>
              <a:gd name="connsiteX63" fmla="*/ 6858072 w 12192000"/>
              <a:gd name="connsiteY63" fmla="*/ 646178 h 2515690"/>
              <a:gd name="connsiteX64" fmla="*/ 6891322 w 12192000"/>
              <a:gd name="connsiteY64" fmla="*/ 678998 h 2515690"/>
              <a:gd name="connsiteX65" fmla="*/ 6951905 w 12192000"/>
              <a:gd name="connsiteY65" fmla="*/ 691128 h 2515690"/>
              <a:gd name="connsiteX66" fmla="*/ 7195246 w 12192000"/>
              <a:gd name="connsiteY66" fmla="*/ 715738 h 2515690"/>
              <a:gd name="connsiteX67" fmla="*/ 7248949 w 12192000"/>
              <a:gd name="connsiteY67" fmla="*/ 708574 h 2515690"/>
              <a:gd name="connsiteX68" fmla="*/ 7321609 w 12192000"/>
              <a:gd name="connsiteY68" fmla="*/ 672327 h 2515690"/>
              <a:gd name="connsiteX69" fmla="*/ 7479684 w 12192000"/>
              <a:gd name="connsiteY69" fmla="*/ 643982 h 2515690"/>
              <a:gd name="connsiteX70" fmla="*/ 7712035 w 12192000"/>
              <a:gd name="connsiteY70" fmla="*/ 587803 h 2515690"/>
              <a:gd name="connsiteX71" fmla="*/ 7781987 w 12192000"/>
              <a:gd name="connsiteY71" fmla="*/ 559470 h 2515690"/>
              <a:gd name="connsiteX72" fmla="*/ 7819900 w 12192000"/>
              <a:gd name="connsiteY72" fmla="*/ 582652 h 2515690"/>
              <a:gd name="connsiteX73" fmla="*/ 8081736 w 12192000"/>
              <a:gd name="connsiteY73" fmla="*/ 663503 h 2515690"/>
              <a:gd name="connsiteX74" fmla="*/ 8420801 w 12192000"/>
              <a:gd name="connsiteY74" fmla="*/ 558285 h 2515690"/>
              <a:gd name="connsiteX75" fmla="*/ 8528933 w 12192000"/>
              <a:gd name="connsiteY75" fmla="*/ 502501 h 2515690"/>
              <a:gd name="connsiteX76" fmla="*/ 8521178 w 12192000"/>
              <a:gd name="connsiteY76" fmla="*/ 614372 h 2515690"/>
              <a:gd name="connsiteX77" fmla="*/ 8633702 w 12192000"/>
              <a:gd name="connsiteY77" fmla="*/ 655978 h 2515690"/>
              <a:gd name="connsiteX78" fmla="*/ 8691231 w 12192000"/>
              <a:gd name="connsiteY78" fmla="*/ 674418 h 2515690"/>
              <a:gd name="connsiteX79" fmla="*/ 9047908 w 12192000"/>
              <a:gd name="connsiteY79" fmla="*/ 788104 h 2515690"/>
              <a:gd name="connsiteX80" fmla="*/ 9163628 w 12192000"/>
              <a:gd name="connsiteY80" fmla="*/ 773163 h 2515690"/>
              <a:gd name="connsiteX81" fmla="*/ 9754459 w 12192000"/>
              <a:gd name="connsiteY81" fmla="*/ 610207 h 2515690"/>
              <a:gd name="connsiteX82" fmla="*/ 9838868 w 12192000"/>
              <a:gd name="connsiteY82" fmla="*/ 799511 h 2515690"/>
              <a:gd name="connsiteX83" fmla="*/ 10085808 w 12192000"/>
              <a:gd name="connsiteY83" fmla="*/ 816231 h 2515690"/>
              <a:gd name="connsiteX84" fmla="*/ 10334338 w 12192000"/>
              <a:gd name="connsiteY84" fmla="*/ 917517 h 2515690"/>
              <a:gd name="connsiteX85" fmla="*/ 10516076 w 12192000"/>
              <a:gd name="connsiteY85" fmla="*/ 1018726 h 2515690"/>
              <a:gd name="connsiteX86" fmla="*/ 10535302 w 12192000"/>
              <a:gd name="connsiteY86" fmla="*/ 1023522 h 2515690"/>
              <a:gd name="connsiteX87" fmla="*/ 10542819 w 12192000"/>
              <a:gd name="connsiteY87" fmla="*/ 1023458 h 2515690"/>
              <a:gd name="connsiteX88" fmla="*/ 10623994 w 12192000"/>
              <a:gd name="connsiteY88" fmla="*/ 1041996 h 2515690"/>
              <a:gd name="connsiteX89" fmla="*/ 10629774 w 12192000"/>
              <a:gd name="connsiteY89" fmla="*/ 1044511 h 2515690"/>
              <a:gd name="connsiteX90" fmla="*/ 10727305 w 12192000"/>
              <a:gd name="connsiteY90" fmla="*/ 1063419 h 2515690"/>
              <a:gd name="connsiteX91" fmla="*/ 10761785 w 12192000"/>
              <a:gd name="connsiteY91" fmla="*/ 1068017 h 2515690"/>
              <a:gd name="connsiteX92" fmla="*/ 10775688 w 12192000"/>
              <a:gd name="connsiteY92" fmla="*/ 1065268 h 2515690"/>
              <a:gd name="connsiteX93" fmla="*/ 10821837 w 12192000"/>
              <a:gd name="connsiteY93" fmla="*/ 1042232 h 2515690"/>
              <a:gd name="connsiteX94" fmla="*/ 11122438 w 12192000"/>
              <a:gd name="connsiteY94" fmla="*/ 1004583 h 2515690"/>
              <a:gd name="connsiteX95" fmla="*/ 11171433 w 12192000"/>
              <a:gd name="connsiteY95" fmla="*/ 1040550 h 2515690"/>
              <a:gd name="connsiteX96" fmla="*/ 11183724 w 12192000"/>
              <a:gd name="connsiteY96" fmla="*/ 1045316 h 2515690"/>
              <a:gd name="connsiteX97" fmla="*/ 11199690 w 12192000"/>
              <a:gd name="connsiteY97" fmla="*/ 1048085 h 2515690"/>
              <a:gd name="connsiteX98" fmla="*/ 11232475 w 12192000"/>
              <a:gd name="connsiteY98" fmla="*/ 1049340 h 2515690"/>
              <a:gd name="connsiteX99" fmla="*/ 11302451 w 12192000"/>
              <a:gd name="connsiteY99" fmla="*/ 949091 h 2515690"/>
              <a:gd name="connsiteX100" fmla="*/ 11484849 w 12192000"/>
              <a:gd name="connsiteY100" fmla="*/ 1057667 h 2515690"/>
              <a:gd name="connsiteX101" fmla="*/ 11512818 w 12192000"/>
              <a:gd name="connsiteY101" fmla="*/ 1048926 h 2515690"/>
              <a:gd name="connsiteX102" fmla="*/ 11642481 w 12192000"/>
              <a:gd name="connsiteY102" fmla="*/ 1029355 h 2515690"/>
              <a:gd name="connsiteX103" fmla="*/ 11714551 w 12192000"/>
              <a:gd name="connsiteY103" fmla="*/ 1020966 h 2515690"/>
              <a:gd name="connsiteX104" fmla="*/ 11714551 w 12192000"/>
              <a:gd name="connsiteY104" fmla="*/ 1022389 h 2515690"/>
              <a:gd name="connsiteX105" fmla="*/ 11728519 w 12192000"/>
              <a:gd name="connsiteY105" fmla="*/ 1020975 h 2515690"/>
              <a:gd name="connsiteX106" fmla="*/ 11741691 w 12192000"/>
              <a:gd name="connsiteY106" fmla="*/ 1019651 h 2515690"/>
              <a:gd name="connsiteX107" fmla="*/ 11743999 w 12192000"/>
              <a:gd name="connsiteY107" fmla="*/ 1019424 h 2515690"/>
              <a:gd name="connsiteX108" fmla="*/ 11742709 w 12192000"/>
              <a:gd name="connsiteY108" fmla="*/ 1019549 h 2515690"/>
              <a:gd name="connsiteX109" fmla="*/ 11741691 w 12192000"/>
              <a:gd name="connsiteY109" fmla="*/ 1019651 h 2515690"/>
              <a:gd name="connsiteX110" fmla="*/ 11738529 w 12192000"/>
              <a:gd name="connsiteY110" fmla="*/ 1019963 h 2515690"/>
              <a:gd name="connsiteX111" fmla="*/ 11771791 w 12192000"/>
              <a:gd name="connsiteY111" fmla="*/ 1015977 h 2515690"/>
              <a:gd name="connsiteX112" fmla="*/ 11834157 w 12192000"/>
              <a:gd name="connsiteY112" fmla="*/ 1009499 h 2515690"/>
              <a:gd name="connsiteX113" fmla="*/ 11843354 w 12192000"/>
              <a:gd name="connsiteY113" fmla="*/ 1008273 h 2515690"/>
              <a:gd name="connsiteX114" fmla="*/ 11843354 w 12192000"/>
              <a:gd name="connsiteY114" fmla="*/ 1000151 h 2515690"/>
              <a:gd name="connsiteX115" fmla="*/ 11893955 w 12192000"/>
              <a:gd name="connsiteY115" fmla="*/ 983740 h 2515690"/>
              <a:gd name="connsiteX116" fmla="*/ 11974160 w 12192000"/>
              <a:gd name="connsiteY116" fmla="*/ 920897 h 2515690"/>
              <a:gd name="connsiteX117" fmla="*/ 12143531 w 12192000"/>
              <a:gd name="connsiteY117" fmla="*/ 823664 h 2515690"/>
              <a:gd name="connsiteX118" fmla="*/ 12192000 w 12192000"/>
              <a:gd name="connsiteY118" fmla="*/ 801163 h 2515690"/>
              <a:gd name="connsiteX119" fmla="*/ 12192000 w 12192000"/>
              <a:gd name="connsiteY119" fmla="*/ 2515690 h 2515690"/>
              <a:gd name="connsiteX120" fmla="*/ 0 w 12192000"/>
              <a:gd name="connsiteY120" fmla="*/ 2515690 h 2515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12192000" h="2515690">
                <a:moveTo>
                  <a:pt x="0" y="0"/>
                </a:moveTo>
                <a:lnTo>
                  <a:pt x="170442" y="96074"/>
                </a:lnTo>
                <a:cubicBezTo>
                  <a:pt x="323315" y="179510"/>
                  <a:pt x="418777" y="223899"/>
                  <a:pt x="424739" y="224865"/>
                </a:cubicBezTo>
                <a:cubicBezTo>
                  <a:pt x="573781" y="248496"/>
                  <a:pt x="654649" y="314572"/>
                  <a:pt x="748273" y="373939"/>
                </a:cubicBezTo>
                <a:cubicBezTo>
                  <a:pt x="830321" y="425631"/>
                  <a:pt x="917271" y="480784"/>
                  <a:pt x="1037058" y="499994"/>
                </a:cubicBezTo>
                <a:cubicBezTo>
                  <a:pt x="1195925" y="525362"/>
                  <a:pt x="1048105" y="445478"/>
                  <a:pt x="1101312" y="428540"/>
                </a:cubicBezTo>
                <a:cubicBezTo>
                  <a:pt x="1188473" y="458169"/>
                  <a:pt x="1274625" y="505369"/>
                  <a:pt x="1367071" y="516118"/>
                </a:cubicBezTo>
                <a:cubicBezTo>
                  <a:pt x="1701323" y="554463"/>
                  <a:pt x="1964451" y="648887"/>
                  <a:pt x="2189943" y="794533"/>
                </a:cubicBezTo>
                <a:cubicBezTo>
                  <a:pt x="2255082" y="836300"/>
                  <a:pt x="2357481" y="862342"/>
                  <a:pt x="2390329" y="920897"/>
                </a:cubicBezTo>
                <a:cubicBezTo>
                  <a:pt x="2406050" y="949359"/>
                  <a:pt x="2430126" y="969285"/>
                  <a:pt x="2459570" y="983740"/>
                </a:cubicBezTo>
                <a:lnTo>
                  <a:pt x="2503252" y="1000151"/>
                </a:lnTo>
                <a:lnTo>
                  <a:pt x="2503252" y="1008273"/>
                </a:lnTo>
                <a:lnTo>
                  <a:pt x="2511191" y="1009499"/>
                </a:lnTo>
                <a:cubicBezTo>
                  <a:pt x="2529847" y="1011974"/>
                  <a:pt x="2562849" y="1015701"/>
                  <a:pt x="2565029" y="1015977"/>
                </a:cubicBezTo>
                <a:cubicBezTo>
                  <a:pt x="2610845" y="1021778"/>
                  <a:pt x="2601577" y="1020837"/>
                  <a:pt x="2593745" y="1019963"/>
                </a:cubicBezTo>
                <a:lnTo>
                  <a:pt x="2591015" y="1019651"/>
                </a:lnTo>
                <a:lnTo>
                  <a:pt x="2590137" y="1019549"/>
                </a:lnTo>
                <a:cubicBezTo>
                  <a:pt x="2588203" y="1019326"/>
                  <a:pt x="2588125" y="1019321"/>
                  <a:pt x="2589021" y="1019424"/>
                </a:cubicBezTo>
                <a:lnTo>
                  <a:pt x="2591015" y="1019651"/>
                </a:lnTo>
                <a:lnTo>
                  <a:pt x="2602385" y="1020975"/>
                </a:lnTo>
                <a:lnTo>
                  <a:pt x="2614445" y="1022389"/>
                </a:lnTo>
                <a:lnTo>
                  <a:pt x="2614445" y="1020966"/>
                </a:lnTo>
                <a:lnTo>
                  <a:pt x="2676661" y="1029355"/>
                </a:lnTo>
                <a:cubicBezTo>
                  <a:pt x="2715592" y="1034194"/>
                  <a:pt x="2753901" y="1039695"/>
                  <a:pt x="2788597" y="1048926"/>
                </a:cubicBezTo>
                <a:lnTo>
                  <a:pt x="2812742" y="1057667"/>
                </a:lnTo>
                <a:lnTo>
                  <a:pt x="2970201" y="949091"/>
                </a:lnTo>
                <a:cubicBezTo>
                  <a:pt x="3052785" y="982961"/>
                  <a:pt x="2996105" y="1020057"/>
                  <a:pt x="3030610" y="1049340"/>
                </a:cubicBezTo>
                <a:cubicBezTo>
                  <a:pt x="3039005" y="1048442"/>
                  <a:pt x="3049621" y="1048500"/>
                  <a:pt x="3058913" y="1048085"/>
                </a:cubicBezTo>
                <a:lnTo>
                  <a:pt x="3072697" y="1045316"/>
                </a:lnTo>
                <a:lnTo>
                  <a:pt x="3083305" y="1040550"/>
                </a:lnTo>
                <a:lnTo>
                  <a:pt x="3125603" y="1004583"/>
                </a:lnTo>
                <a:cubicBezTo>
                  <a:pt x="3221669" y="925596"/>
                  <a:pt x="3242489" y="937564"/>
                  <a:pt x="3385106" y="1042233"/>
                </a:cubicBezTo>
                <a:cubicBezTo>
                  <a:pt x="3399403" y="1052670"/>
                  <a:pt x="3412529" y="1060209"/>
                  <a:pt x="3424945" y="1065268"/>
                </a:cubicBezTo>
                <a:lnTo>
                  <a:pt x="3436948" y="1068018"/>
                </a:lnTo>
                <a:lnTo>
                  <a:pt x="3466714" y="1063419"/>
                </a:lnTo>
                <a:lnTo>
                  <a:pt x="3550909" y="1044511"/>
                </a:lnTo>
                <a:lnTo>
                  <a:pt x="3555900" y="1041996"/>
                </a:lnTo>
                <a:cubicBezTo>
                  <a:pt x="3573827" y="1033454"/>
                  <a:pt x="3594382" y="1025941"/>
                  <a:pt x="3625978" y="1023459"/>
                </a:cubicBezTo>
                <a:lnTo>
                  <a:pt x="3632465" y="1023522"/>
                </a:lnTo>
                <a:lnTo>
                  <a:pt x="3649063" y="1018726"/>
                </a:lnTo>
                <a:cubicBezTo>
                  <a:pt x="3741849" y="989371"/>
                  <a:pt x="3810578" y="953657"/>
                  <a:pt x="3805954" y="917517"/>
                </a:cubicBezTo>
                <a:cubicBezTo>
                  <a:pt x="4031729" y="953901"/>
                  <a:pt x="4031729" y="953901"/>
                  <a:pt x="4020506" y="816231"/>
                </a:cubicBezTo>
                <a:cubicBezTo>
                  <a:pt x="4171643" y="865324"/>
                  <a:pt x="4206308" y="864422"/>
                  <a:pt x="4233682" y="799511"/>
                </a:cubicBezTo>
                <a:cubicBezTo>
                  <a:pt x="4260226" y="737017"/>
                  <a:pt x="4254728" y="668575"/>
                  <a:pt x="4306552" y="610207"/>
                </a:cubicBezTo>
                <a:cubicBezTo>
                  <a:pt x="4495313" y="657923"/>
                  <a:pt x="4699922" y="667347"/>
                  <a:pt x="4816604" y="773163"/>
                </a:cubicBezTo>
                <a:cubicBezTo>
                  <a:pt x="4834734" y="789836"/>
                  <a:pt x="4890507" y="799946"/>
                  <a:pt x="4916502" y="788104"/>
                </a:cubicBezTo>
                <a:cubicBezTo>
                  <a:pt x="5013526" y="746101"/>
                  <a:pt x="5238129" y="796871"/>
                  <a:pt x="5224415" y="674418"/>
                </a:cubicBezTo>
                <a:cubicBezTo>
                  <a:pt x="5223051" y="659300"/>
                  <a:pt x="5240524" y="644890"/>
                  <a:pt x="5274077" y="655978"/>
                </a:cubicBezTo>
                <a:cubicBezTo>
                  <a:pt x="5388582" y="694066"/>
                  <a:pt x="5367022" y="644784"/>
                  <a:pt x="5371217" y="614372"/>
                </a:cubicBezTo>
                <a:cubicBezTo>
                  <a:pt x="5375856" y="577567"/>
                  <a:pt x="5319010" y="537578"/>
                  <a:pt x="5364523" y="502501"/>
                </a:cubicBezTo>
                <a:cubicBezTo>
                  <a:pt x="5425408" y="508891"/>
                  <a:pt x="5433299" y="538191"/>
                  <a:pt x="5457871" y="558285"/>
                </a:cubicBezTo>
                <a:cubicBezTo>
                  <a:pt x="5530352" y="617005"/>
                  <a:pt x="5609566" y="664386"/>
                  <a:pt x="5750580" y="663503"/>
                </a:cubicBezTo>
                <a:cubicBezTo>
                  <a:pt x="5864519" y="662926"/>
                  <a:pt x="5966527" y="666650"/>
                  <a:pt x="5976618" y="582652"/>
                </a:cubicBezTo>
                <a:cubicBezTo>
                  <a:pt x="5978145" y="569455"/>
                  <a:pt x="5990792" y="562346"/>
                  <a:pt x="6009346" y="559470"/>
                </a:cubicBezTo>
                <a:cubicBezTo>
                  <a:pt x="6030639" y="568485"/>
                  <a:pt x="6052592" y="577083"/>
                  <a:pt x="6069735" y="587803"/>
                </a:cubicBezTo>
                <a:cubicBezTo>
                  <a:pt x="6126182" y="623812"/>
                  <a:pt x="6196945" y="634730"/>
                  <a:pt x="6270319" y="643982"/>
                </a:cubicBezTo>
                <a:cubicBezTo>
                  <a:pt x="6317101" y="649940"/>
                  <a:pt x="6363466" y="657107"/>
                  <a:pt x="6406781" y="672327"/>
                </a:cubicBezTo>
                <a:cubicBezTo>
                  <a:pt x="6433586" y="681598"/>
                  <a:pt x="6454928" y="693402"/>
                  <a:pt x="6469508" y="708574"/>
                </a:cubicBezTo>
                <a:cubicBezTo>
                  <a:pt x="6482729" y="721786"/>
                  <a:pt x="6496225" y="725422"/>
                  <a:pt x="6515869" y="715738"/>
                </a:cubicBezTo>
                <a:cubicBezTo>
                  <a:pt x="6572200" y="688353"/>
                  <a:pt x="6639257" y="676241"/>
                  <a:pt x="6725938" y="691128"/>
                </a:cubicBezTo>
                <a:cubicBezTo>
                  <a:pt x="6752109" y="695629"/>
                  <a:pt x="6772625" y="691505"/>
                  <a:pt x="6778240" y="678998"/>
                </a:cubicBezTo>
                <a:cubicBezTo>
                  <a:pt x="6784286" y="665981"/>
                  <a:pt x="6794269" y="655280"/>
                  <a:pt x="6806944" y="646178"/>
                </a:cubicBezTo>
                <a:lnTo>
                  <a:pt x="6830632" y="633915"/>
                </a:lnTo>
                <a:lnTo>
                  <a:pt x="6858072" y="646178"/>
                </a:lnTo>
                <a:cubicBezTo>
                  <a:pt x="6872754" y="655280"/>
                  <a:pt x="6884317" y="665981"/>
                  <a:pt x="6891322" y="678998"/>
                </a:cubicBezTo>
                <a:cubicBezTo>
                  <a:pt x="6897826" y="691505"/>
                  <a:pt x="6921592" y="695629"/>
                  <a:pt x="6951905" y="691128"/>
                </a:cubicBezTo>
                <a:cubicBezTo>
                  <a:pt x="7052317" y="676241"/>
                  <a:pt x="7129994" y="688353"/>
                  <a:pt x="7195246" y="715738"/>
                </a:cubicBezTo>
                <a:cubicBezTo>
                  <a:pt x="7217999" y="725422"/>
                  <a:pt x="7233634" y="721786"/>
                  <a:pt x="7248949" y="708574"/>
                </a:cubicBezTo>
                <a:cubicBezTo>
                  <a:pt x="7265838" y="693402"/>
                  <a:pt x="7290560" y="681598"/>
                  <a:pt x="7321609" y="672327"/>
                </a:cubicBezTo>
                <a:cubicBezTo>
                  <a:pt x="7371785" y="657107"/>
                  <a:pt x="7425493" y="649940"/>
                  <a:pt x="7479684" y="643982"/>
                </a:cubicBezTo>
                <a:cubicBezTo>
                  <a:pt x="7564679" y="634730"/>
                  <a:pt x="7646649" y="623812"/>
                  <a:pt x="7712035" y="587803"/>
                </a:cubicBezTo>
                <a:cubicBezTo>
                  <a:pt x="7731892" y="577083"/>
                  <a:pt x="7757322" y="568485"/>
                  <a:pt x="7781987" y="559470"/>
                </a:cubicBezTo>
                <a:cubicBezTo>
                  <a:pt x="7803481" y="562346"/>
                  <a:pt x="7818130" y="569455"/>
                  <a:pt x="7819900" y="582652"/>
                </a:cubicBezTo>
                <a:cubicBezTo>
                  <a:pt x="7831588" y="666650"/>
                  <a:pt x="7949751" y="662926"/>
                  <a:pt x="8081736" y="663503"/>
                </a:cubicBezTo>
                <a:cubicBezTo>
                  <a:pt x="8245081" y="664386"/>
                  <a:pt x="8336842" y="617005"/>
                  <a:pt x="8420801" y="558285"/>
                </a:cubicBezTo>
                <a:cubicBezTo>
                  <a:pt x="8449265" y="538191"/>
                  <a:pt x="8458404" y="508890"/>
                  <a:pt x="8528933" y="502501"/>
                </a:cubicBezTo>
                <a:cubicBezTo>
                  <a:pt x="8581654" y="537578"/>
                  <a:pt x="8515805" y="577567"/>
                  <a:pt x="8521178" y="614372"/>
                </a:cubicBezTo>
                <a:cubicBezTo>
                  <a:pt x="8526038" y="644784"/>
                  <a:pt x="8501063" y="694066"/>
                  <a:pt x="8633702" y="655978"/>
                </a:cubicBezTo>
                <a:cubicBezTo>
                  <a:pt x="8672570" y="644890"/>
                  <a:pt x="8692811" y="659300"/>
                  <a:pt x="8691231" y="674418"/>
                </a:cubicBezTo>
                <a:cubicBezTo>
                  <a:pt x="8675345" y="796871"/>
                  <a:pt x="8935518" y="746101"/>
                  <a:pt x="9047908" y="788104"/>
                </a:cubicBezTo>
                <a:cubicBezTo>
                  <a:pt x="9078021" y="799946"/>
                  <a:pt x="9142627" y="789836"/>
                  <a:pt x="9163628" y="773163"/>
                </a:cubicBezTo>
                <a:cubicBezTo>
                  <a:pt x="9298789" y="667347"/>
                  <a:pt x="9535801" y="657923"/>
                  <a:pt x="9754459" y="610207"/>
                </a:cubicBezTo>
                <a:cubicBezTo>
                  <a:pt x="9814490" y="668575"/>
                  <a:pt x="9808123" y="737017"/>
                  <a:pt x="9838868" y="799511"/>
                </a:cubicBezTo>
                <a:cubicBezTo>
                  <a:pt x="9870579" y="864422"/>
                  <a:pt x="9910733" y="865324"/>
                  <a:pt x="10085808" y="816231"/>
                </a:cubicBezTo>
                <a:cubicBezTo>
                  <a:pt x="10072804" y="953901"/>
                  <a:pt x="10072804" y="953901"/>
                  <a:pt x="10334338" y="917517"/>
                </a:cubicBezTo>
                <a:cubicBezTo>
                  <a:pt x="10328982" y="953657"/>
                  <a:pt x="10408594" y="989371"/>
                  <a:pt x="10516076" y="1018726"/>
                </a:cubicBezTo>
                <a:lnTo>
                  <a:pt x="10535302" y="1023522"/>
                </a:lnTo>
                <a:lnTo>
                  <a:pt x="10542819" y="1023458"/>
                </a:lnTo>
                <a:cubicBezTo>
                  <a:pt x="10579419" y="1025941"/>
                  <a:pt x="10603227" y="1033454"/>
                  <a:pt x="10623994" y="1041996"/>
                </a:cubicBezTo>
                <a:lnTo>
                  <a:pt x="10629774" y="1044511"/>
                </a:lnTo>
                <a:lnTo>
                  <a:pt x="10727305" y="1063419"/>
                </a:lnTo>
                <a:lnTo>
                  <a:pt x="10761785" y="1068017"/>
                </a:lnTo>
                <a:lnTo>
                  <a:pt x="10775688" y="1065268"/>
                </a:lnTo>
                <a:cubicBezTo>
                  <a:pt x="10790070" y="1060209"/>
                  <a:pt x="10805275" y="1052670"/>
                  <a:pt x="10821837" y="1042232"/>
                </a:cubicBezTo>
                <a:cubicBezTo>
                  <a:pt x="10987041" y="937564"/>
                  <a:pt x="11011156" y="925596"/>
                  <a:pt x="11122438" y="1004583"/>
                </a:cubicBezTo>
                <a:lnTo>
                  <a:pt x="11171433" y="1040550"/>
                </a:lnTo>
                <a:lnTo>
                  <a:pt x="11183724" y="1045316"/>
                </a:lnTo>
                <a:lnTo>
                  <a:pt x="11199690" y="1048085"/>
                </a:lnTo>
                <a:cubicBezTo>
                  <a:pt x="11210452" y="1048499"/>
                  <a:pt x="11222752" y="1048442"/>
                  <a:pt x="11232475" y="1049340"/>
                </a:cubicBezTo>
                <a:cubicBezTo>
                  <a:pt x="11272445" y="1020057"/>
                  <a:pt x="11206789" y="982961"/>
                  <a:pt x="11302451" y="949091"/>
                </a:cubicBezTo>
                <a:lnTo>
                  <a:pt x="11484849" y="1057667"/>
                </a:lnTo>
                <a:lnTo>
                  <a:pt x="11512818" y="1048926"/>
                </a:lnTo>
                <a:cubicBezTo>
                  <a:pt x="11553007" y="1039695"/>
                  <a:pt x="11597385" y="1034194"/>
                  <a:pt x="11642481" y="1029355"/>
                </a:cubicBezTo>
                <a:lnTo>
                  <a:pt x="11714551" y="1020966"/>
                </a:lnTo>
                <a:lnTo>
                  <a:pt x="11714551" y="1022389"/>
                </a:lnTo>
                <a:lnTo>
                  <a:pt x="11728519" y="1020975"/>
                </a:lnTo>
                <a:lnTo>
                  <a:pt x="11741691" y="1019651"/>
                </a:lnTo>
                <a:lnTo>
                  <a:pt x="11743999" y="1019424"/>
                </a:lnTo>
                <a:cubicBezTo>
                  <a:pt x="11745037" y="1019320"/>
                  <a:pt x="11744948" y="1019326"/>
                  <a:pt x="11742709" y="1019549"/>
                </a:cubicBezTo>
                <a:lnTo>
                  <a:pt x="11741691" y="1019651"/>
                </a:lnTo>
                <a:lnTo>
                  <a:pt x="11738529" y="1019963"/>
                </a:lnTo>
                <a:cubicBezTo>
                  <a:pt x="11729455" y="1020837"/>
                  <a:pt x="11718720" y="1021778"/>
                  <a:pt x="11771791" y="1015977"/>
                </a:cubicBezTo>
                <a:cubicBezTo>
                  <a:pt x="11774317" y="1015701"/>
                  <a:pt x="11812546" y="1011974"/>
                  <a:pt x="11834157" y="1009499"/>
                </a:cubicBezTo>
                <a:lnTo>
                  <a:pt x="11843354" y="1008273"/>
                </a:lnTo>
                <a:lnTo>
                  <a:pt x="11843354" y="1000151"/>
                </a:lnTo>
                <a:lnTo>
                  <a:pt x="11893955" y="983740"/>
                </a:lnTo>
                <a:cubicBezTo>
                  <a:pt x="11928061" y="969285"/>
                  <a:pt x="11955951" y="949359"/>
                  <a:pt x="11974160" y="920897"/>
                </a:cubicBezTo>
                <a:cubicBezTo>
                  <a:pt x="12002698" y="876981"/>
                  <a:pt x="12076554" y="851353"/>
                  <a:pt x="12143531" y="823664"/>
                </a:cubicBezTo>
                <a:lnTo>
                  <a:pt x="12192000" y="801163"/>
                </a:lnTo>
                <a:lnTo>
                  <a:pt x="12192000" y="2515690"/>
                </a:lnTo>
                <a:lnTo>
                  <a:pt x="0" y="2515690"/>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solidFill>
                <a:schemeClr val="tx1"/>
              </a:solidFill>
            </a:endParaRPr>
          </a:p>
        </p:txBody>
      </p:sp>
      <p:sp>
        <p:nvSpPr>
          <p:cNvPr id="4" name="Title 1">
            <a:extLst>
              <a:ext uri="{FF2B5EF4-FFF2-40B4-BE49-F238E27FC236}">
                <a16:creationId xmlns:a16="http://schemas.microsoft.com/office/drawing/2014/main" id="{F9768611-80DF-6B76-0012-14F44159CF0F}"/>
              </a:ext>
            </a:extLst>
          </p:cNvPr>
          <p:cNvSpPr>
            <a:spLocks noGrp="1"/>
          </p:cNvSpPr>
          <p:nvPr>
            <p:ph type="title"/>
          </p:nvPr>
        </p:nvSpPr>
        <p:spPr>
          <a:xfrm>
            <a:off x="838200" y="365125"/>
            <a:ext cx="10515600" cy="930275"/>
          </a:xfrm>
        </p:spPr>
        <p:txBody>
          <a:bodyPr vert="horz" lIns="91440" tIns="45720" rIns="91440" bIns="45720" rtlCol="0">
            <a:normAutofit/>
          </a:bodyPr>
          <a:lstStyle/>
          <a:p>
            <a:r>
              <a:rPr lang="en-US" kern="1200" dirty="0">
                <a:latin typeface="+mj-lt"/>
                <a:ea typeface="+mj-ea"/>
                <a:cs typeface="+mj-cs"/>
              </a:rPr>
              <a:t>Example</a:t>
            </a:r>
          </a:p>
        </p:txBody>
      </p:sp>
      <p:pic>
        <p:nvPicPr>
          <p:cNvPr id="6" name="Picture 5" descr="A person sleeping with his eyes closed&#10;&#10;Description automatically generated with medium confidence">
            <a:extLst>
              <a:ext uri="{FF2B5EF4-FFF2-40B4-BE49-F238E27FC236}">
                <a16:creationId xmlns:a16="http://schemas.microsoft.com/office/drawing/2014/main" id="{22BF583F-1B46-4050-83E6-DB601B60A6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60133" y="2011363"/>
            <a:ext cx="3850516" cy="4160837"/>
          </a:xfrm>
          <a:prstGeom prst="rect">
            <a:avLst/>
          </a:prstGeom>
        </p:spPr>
      </p:pic>
      <p:pic>
        <p:nvPicPr>
          <p:cNvPr id="8" name="Picture 7" descr="A person sleeping with his eyes closed&#10;&#10;Description automatically generated with low confidence">
            <a:extLst>
              <a:ext uri="{FF2B5EF4-FFF2-40B4-BE49-F238E27FC236}">
                <a16:creationId xmlns:a16="http://schemas.microsoft.com/office/drawing/2014/main" id="{4EE617BF-54FD-DFA8-8EC8-567E659DDAD0}"/>
              </a:ext>
            </a:extLst>
          </p:cNvPr>
          <p:cNvPicPr>
            <a:picLocks noChangeAspect="1"/>
          </p:cNvPicPr>
          <p:nvPr/>
        </p:nvPicPr>
        <p:blipFill>
          <a:blip r:embed="rId3"/>
          <a:stretch>
            <a:fillRect/>
          </a:stretch>
        </p:blipFill>
        <p:spPr>
          <a:xfrm>
            <a:off x="912314" y="2831313"/>
            <a:ext cx="2348495" cy="2520936"/>
          </a:xfrm>
          <a:prstGeom prst="rect">
            <a:avLst/>
          </a:prstGeom>
        </p:spPr>
      </p:pic>
      <p:cxnSp>
        <p:nvCxnSpPr>
          <p:cNvPr id="15" name="Connector: Curved 14">
            <a:extLst>
              <a:ext uri="{FF2B5EF4-FFF2-40B4-BE49-F238E27FC236}">
                <a16:creationId xmlns:a16="http://schemas.microsoft.com/office/drawing/2014/main" id="{C7C91A47-4E27-90A7-4696-62E2105F3AA2}"/>
              </a:ext>
            </a:extLst>
          </p:cNvPr>
          <p:cNvCxnSpPr>
            <a:cxnSpLocks/>
            <a:stCxn id="8" idx="3"/>
          </p:cNvCxnSpPr>
          <p:nvPr/>
        </p:nvCxnSpPr>
        <p:spPr>
          <a:xfrm>
            <a:off x="3260809" y="4091782"/>
            <a:ext cx="999324" cy="610692"/>
          </a:xfrm>
          <a:prstGeom prst="curvedConnector3">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7" name="Picture 16" descr="A person sleeping with his eyes closed&#10;&#10;Description automatically generated with medium confidence">
            <a:extLst>
              <a:ext uri="{FF2B5EF4-FFF2-40B4-BE49-F238E27FC236}">
                <a16:creationId xmlns:a16="http://schemas.microsoft.com/office/drawing/2014/main" id="{C1F4A1BC-81C3-0F56-3096-5B6726318CC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31847" y="2831313"/>
            <a:ext cx="2347838" cy="2537055"/>
          </a:xfrm>
          <a:prstGeom prst="rect">
            <a:avLst/>
          </a:prstGeom>
        </p:spPr>
      </p:pic>
      <p:cxnSp>
        <p:nvCxnSpPr>
          <p:cNvPr id="18" name="Connector: Curved 17">
            <a:extLst>
              <a:ext uri="{FF2B5EF4-FFF2-40B4-BE49-F238E27FC236}">
                <a16:creationId xmlns:a16="http://schemas.microsoft.com/office/drawing/2014/main" id="{F9BC9BF2-8234-80C0-02D4-713EF834A68D}"/>
              </a:ext>
            </a:extLst>
          </p:cNvPr>
          <p:cNvCxnSpPr>
            <a:cxnSpLocks/>
          </p:cNvCxnSpPr>
          <p:nvPr/>
        </p:nvCxnSpPr>
        <p:spPr>
          <a:xfrm>
            <a:off x="8054348" y="3812568"/>
            <a:ext cx="877499" cy="679019"/>
          </a:xfrm>
          <a:prstGeom prst="curvedConnector3">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333E6866-AEB4-9619-E5E1-E39317BAFF6B}"/>
              </a:ext>
            </a:extLst>
          </p:cNvPr>
          <p:cNvSpPr/>
          <p:nvPr/>
        </p:nvSpPr>
        <p:spPr>
          <a:xfrm>
            <a:off x="8931847" y="2831313"/>
            <a:ext cx="2347838" cy="2537055"/>
          </a:xfrm>
          <a:prstGeom prst="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22" name="TextBox 21">
            <a:extLst>
              <a:ext uri="{FF2B5EF4-FFF2-40B4-BE49-F238E27FC236}">
                <a16:creationId xmlns:a16="http://schemas.microsoft.com/office/drawing/2014/main" id="{568E7C0D-E7BA-04DA-CA83-636343EE981D}"/>
              </a:ext>
            </a:extLst>
          </p:cNvPr>
          <p:cNvSpPr txBox="1"/>
          <p:nvPr/>
        </p:nvSpPr>
        <p:spPr>
          <a:xfrm>
            <a:off x="8931847" y="2425174"/>
            <a:ext cx="1335612" cy="341632"/>
          </a:xfrm>
          <a:prstGeom prst="rect">
            <a:avLst/>
          </a:prstGeom>
          <a:noFill/>
        </p:spPr>
        <p:txBody>
          <a:bodyPr wrap="square" rtlCol="0">
            <a:spAutoFit/>
          </a:bodyPr>
          <a:lstStyle/>
          <a:p>
            <a:pPr defTabSz="822960">
              <a:spcAft>
                <a:spcPts val="600"/>
              </a:spcAft>
            </a:pPr>
            <a:r>
              <a:rPr lang="en-US" sz="1620" kern="1200">
                <a:solidFill>
                  <a:srgbClr val="FF0000"/>
                </a:solidFill>
                <a:latin typeface="+mn-lt"/>
                <a:ea typeface="+mn-ea"/>
                <a:cs typeface="+mn-cs"/>
              </a:rPr>
              <a:t>Red Alert</a:t>
            </a:r>
            <a:endParaRPr lang="en-IL">
              <a:solidFill>
                <a:srgbClr val="FF0000"/>
              </a:solidFill>
            </a:endParaRPr>
          </a:p>
        </p:txBody>
      </p:sp>
      <p:sp>
        <p:nvSpPr>
          <p:cNvPr id="23" name="TextBox 22">
            <a:extLst>
              <a:ext uri="{FF2B5EF4-FFF2-40B4-BE49-F238E27FC236}">
                <a16:creationId xmlns:a16="http://schemas.microsoft.com/office/drawing/2014/main" id="{60253A7D-FAD2-B955-1ACF-B7B24AC3A40E}"/>
              </a:ext>
            </a:extLst>
          </p:cNvPr>
          <p:cNvSpPr txBox="1"/>
          <p:nvPr/>
        </p:nvSpPr>
        <p:spPr>
          <a:xfrm rot="19853878">
            <a:off x="2815567" y="4935231"/>
            <a:ext cx="2177933" cy="834037"/>
          </a:xfrm>
          <a:prstGeom prst="rect">
            <a:avLst/>
          </a:prstGeom>
          <a:noFill/>
        </p:spPr>
        <p:txBody>
          <a:bodyPr wrap="square" rtlCol="0">
            <a:spAutoFit/>
          </a:bodyPr>
          <a:lstStyle/>
          <a:p>
            <a:pPr defTabSz="822960">
              <a:spcAft>
                <a:spcPts val="600"/>
              </a:spcAft>
            </a:pPr>
            <a:r>
              <a:rPr lang="en-US" sz="4860" kern="1200">
                <a:solidFill>
                  <a:schemeClr val="tx1"/>
                </a:solidFill>
                <a:latin typeface="+mn-lt"/>
                <a:ea typeface="+mn-ea"/>
                <a:cs typeface="+mn-cs"/>
              </a:rPr>
              <a:t>Detect</a:t>
            </a:r>
            <a:endParaRPr lang="en-IL" sz="5400"/>
          </a:p>
        </p:txBody>
      </p:sp>
      <p:sp>
        <p:nvSpPr>
          <p:cNvPr id="24" name="TextBox 23">
            <a:extLst>
              <a:ext uri="{FF2B5EF4-FFF2-40B4-BE49-F238E27FC236}">
                <a16:creationId xmlns:a16="http://schemas.microsoft.com/office/drawing/2014/main" id="{02AE294C-3ACF-DC77-4C0B-8040A2DF215F}"/>
              </a:ext>
            </a:extLst>
          </p:cNvPr>
          <p:cNvSpPr txBox="1"/>
          <p:nvPr/>
        </p:nvSpPr>
        <p:spPr>
          <a:xfrm rot="1395611">
            <a:off x="7842880" y="2988127"/>
            <a:ext cx="2177933" cy="834037"/>
          </a:xfrm>
          <a:prstGeom prst="rect">
            <a:avLst/>
          </a:prstGeom>
          <a:noFill/>
        </p:spPr>
        <p:txBody>
          <a:bodyPr wrap="square" rtlCol="0">
            <a:spAutoFit/>
          </a:bodyPr>
          <a:lstStyle/>
          <a:p>
            <a:pPr defTabSz="822960">
              <a:spcAft>
                <a:spcPts val="600"/>
              </a:spcAft>
            </a:pPr>
            <a:r>
              <a:rPr lang="en-US" sz="4860" kern="1200" dirty="0">
                <a:solidFill>
                  <a:schemeClr val="tx1"/>
                </a:solidFill>
                <a:latin typeface="+mn-lt"/>
                <a:ea typeface="+mn-ea"/>
                <a:cs typeface="+mn-cs"/>
              </a:rPr>
              <a:t>Alert</a:t>
            </a:r>
            <a:endParaRPr lang="en-IL" sz="5400" dirty="0"/>
          </a:p>
        </p:txBody>
      </p:sp>
    </p:spTree>
    <p:extLst>
      <p:ext uri="{BB962C8B-B14F-4D97-AF65-F5344CB8AC3E}">
        <p14:creationId xmlns:p14="http://schemas.microsoft.com/office/powerpoint/2010/main" val="354166374"/>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15"/>
                                        </p:tgtEl>
                                        <p:attrNameLst>
                                          <p:attrName>style.visibility</p:attrName>
                                        </p:attrNameLst>
                                      </p:cBhvr>
                                      <p:to>
                                        <p:strVal val="visible"/>
                                      </p:to>
                                    </p:set>
                                    <p:anim calcmode="lin" valueType="num">
                                      <p:cBhvr>
                                        <p:cTn id="14" dur="500" fill="hold"/>
                                        <p:tgtEl>
                                          <p:spTgt spid="15"/>
                                        </p:tgtEl>
                                        <p:attrNameLst>
                                          <p:attrName>ppt_w</p:attrName>
                                        </p:attrNameLst>
                                      </p:cBhvr>
                                      <p:tavLst>
                                        <p:tav tm="0">
                                          <p:val>
                                            <p:fltVal val="0"/>
                                          </p:val>
                                        </p:tav>
                                        <p:tav tm="100000">
                                          <p:val>
                                            <p:strVal val="#ppt_w"/>
                                          </p:val>
                                        </p:tav>
                                      </p:tavLst>
                                    </p:anim>
                                    <p:anim calcmode="lin" valueType="num">
                                      <p:cBhvr>
                                        <p:cTn id="15" dur="500" fill="hold"/>
                                        <p:tgtEl>
                                          <p:spTgt spid="15"/>
                                        </p:tgtEl>
                                        <p:attrNameLst>
                                          <p:attrName>ppt_h</p:attrName>
                                        </p:attrNameLst>
                                      </p:cBhvr>
                                      <p:tavLst>
                                        <p:tav tm="0">
                                          <p:val>
                                            <p:fltVal val="0"/>
                                          </p:val>
                                        </p:tav>
                                        <p:tav tm="100000">
                                          <p:val>
                                            <p:strVal val="#ppt_h"/>
                                          </p:val>
                                        </p:tav>
                                      </p:tavLst>
                                    </p:anim>
                                    <p:animEffect transition="in" filter="fade">
                                      <p:cBhvr>
                                        <p:cTn id="16" dur="500"/>
                                        <p:tgtEl>
                                          <p:spTgt spid="15"/>
                                        </p:tgtEl>
                                      </p:cBhvr>
                                    </p:animEffect>
                                  </p:childTnLst>
                                </p:cTn>
                              </p:par>
                              <p:par>
                                <p:cTn id="17" presetID="53" presetClass="entr" presetSubtype="16"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anim calcmode="lin" valueType="num">
                                      <p:cBhvr>
                                        <p:cTn id="19" dur="500" fill="hold"/>
                                        <p:tgtEl>
                                          <p:spTgt spid="23"/>
                                        </p:tgtEl>
                                        <p:attrNameLst>
                                          <p:attrName>ppt_w</p:attrName>
                                        </p:attrNameLst>
                                      </p:cBhvr>
                                      <p:tavLst>
                                        <p:tav tm="0">
                                          <p:val>
                                            <p:fltVal val="0"/>
                                          </p:val>
                                        </p:tav>
                                        <p:tav tm="100000">
                                          <p:val>
                                            <p:strVal val="#ppt_w"/>
                                          </p:val>
                                        </p:tav>
                                      </p:tavLst>
                                    </p:anim>
                                    <p:anim calcmode="lin" valueType="num">
                                      <p:cBhvr>
                                        <p:cTn id="20" dur="500" fill="hold"/>
                                        <p:tgtEl>
                                          <p:spTgt spid="23"/>
                                        </p:tgtEl>
                                        <p:attrNameLst>
                                          <p:attrName>ppt_h</p:attrName>
                                        </p:attrNameLst>
                                      </p:cBhvr>
                                      <p:tavLst>
                                        <p:tav tm="0">
                                          <p:val>
                                            <p:fltVal val="0"/>
                                          </p:val>
                                        </p:tav>
                                        <p:tav tm="100000">
                                          <p:val>
                                            <p:strVal val="#ppt_h"/>
                                          </p:val>
                                        </p:tav>
                                      </p:tavLst>
                                    </p:anim>
                                    <p:animEffect transition="in" filter="fade">
                                      <p:cBhvr>
                                        <p:cTn id="21" dur="500"/>
                                        <p:tgtEl>
                                          <p:spTgt spid="23"/>
                                        </p:tgtEl>
                                      </p:cBhvr>
                                    </p:animEffect>
                                  </p:childTnLst>
                                </p:cTn>
                              </p:par>
                              <p:par>
                                <p:cTn id="22" presetID="53" presetClass="entr" presetSubtype="16" fill="hold" nodeType="withEffect">
                                  <p:stCondLst>
                                    <p:cond delay="0"/>
                                  </p:stCondLst>
                                  <p:childTnLst>
                                    <p:set>
                                      <p:cBhvr>
                                        <p:cTn id="23" dur="1" fill="hold">
                                          <p:stCondLst>
                                            <p:cond delay="0"/>
                                          </p:stCondLst>
                                        </p:cTn>
                                        <p:tgtEl>
                                          <p:spTgt spid="6"/>
                                        </p:tgtEl>
                                        <p:attrNameLst>
                                          <p:attrName>style.visibility</p:attrName>
                                        </p:attrNameLst>
                                      </p:cBhvr>
                                      <p:to>
                                        <p:strVal val="visible"/>
                                      </p:to>
                                    </p:set>
                                    <p:anim calcmode="lin" valueType="num">
                                      <p:cBhvr>
                                        <p:cTn id="24" dur="500" fill="hold"/>
                                        <p:tgtEl>
                                          <p:spTgt spid="6"/>
                                        </p:tgtEl>
                                        <p:attrNameLst>
                                          <p:attrName>ppt_w</p:attrName>
                                        </p:attrNameLst>
                                      </p:cBhvr>
                                      <p:tavLst>
                                        <p:tav tm="0">
                                          <p:val>
                                            <p:fltVal val="0"/>
                                          </p:val>
                                        </p:tav>
                                        <p:tav tm="100000">
                                          <p:val>
                                            <p:strVal val="#ppt_w"/>
                                          </p:val>
                                        </p:tav>
                                      </p:tavLst>
                                    </p:anim>
                                    <p:anim calcmode="lin" valueType="num">
                                      <p:cBhvr>
                                        <p:cTn id="25" dur="500" fill="hold"/>
                                        <p:tgtEl>
                                          <p:spTgt spid="6"/>
                                        </p:tgtEl>
                                        <p:attrNameLst>
                                          <p:attrName>ppt_h</p:attrName>
                                        </p:attrNameLst>
                                      </p:cBhvr>
                                      <p:tavLst>
                                        <p:tav tm="0">
                                          <p:val>
                                            <p:fltVal val="0"/>
                                          </p:val>
                                        </p:tav>
                                        <p:tav tm="100000">
                                          <p:val>
                                            <p:strVal val="#ppt_h"/>
                                          </p:val>
                                        </p:tav>
                                      </p:tavLst>
                                    </p:anim>
                                    <p:animEffect transition="in" filter="fade">
                                      <p:cBhvr>
                                        <p:cTn id="26" dur="500"/>
                                        <p:tgtEl>
                                          <p:spTgt spid="6"/>
                                        </p:tgtEl>
                                      </p:cBhvr>
                                    </p:animEffect>
                                  </p:childTnLst>
                                </p:cTn>
                              </p:par>
                            </p:childTnLst>
                          </p:cTn>
                        </p:par>
                      </p:childTnLst>
                    </p:cTn>
                  </p:par>
                  <p:par>
                    <p:cTn id="27" fill="hold">
                      <p:stCondLst>
                        <p:cond delay="indefinite"/>
                      </p:stCondLst>
                      <p:childTnLst>
                        <p:par>
                          <p:cTn id="28" fill="hold">
                            <p:stCondLst>
                              <p:cond delay="0"/>
                            </p:stCondLst>
                            <p:childTnLst>
                              <p:par>
                                <p:cTn id="29" presetID="31" presetClass="entr" presetSubtype="0" fill="hold" nodeType="clickEffect">
                                  <p:stCondLst>
                                    <p:cond delay="0"/>
                                  </p:stCondLst>
                                  <p:childTnLst>
                                    <p:set>
                                      <p:cBhvr>
                                        <p:cTn id="30" dur="1" fill="hold">
                                          <p:stCondLst>
                                            <p:cond delay="0"/>
                                          </p:stCondLst>
                                        </p:cTn>
                                        <p:tgtEl>
                                          <p:spTgt spid="18"/>
                                        </p:tgtEl>
                                        <p:attrNameLst>
                                          <p:attrName>style.visibility</p:attrName>
                                        </p:attrNameLst>
                                      </p:cBhvr>
                                      <p:to>
                                        <p:strVal val="visible"/>
                                      </p:to>
                                    </p:set>
                                    <p:anim calcmode="lin" valueType="num">
                                      <p:cBhvr>
                                        <p:cTn id="31" dur="1000" fill="hold"/>
                                        <p:tgtEl>
                                          <p:spTgt spid="18"/>
                                        </p:tgtEl>
                                        <p:attrNameLst>
                                          <p:attrName>ppt_w</p:attrName>
                                        </p:attrNameLst>
                                      </p:cBhvr>
                                      <p:tavLst>
                                        <p:tav tm="0">
                                          <p:val>
                                            <p:fltVal val="0"/>
                                          </p:val>
                                        </p:tav>
                                        <p:tav tm="100000">
                                          <p:val>
                                            <p:strVal val="#ppt_w"/>
                                          </p:val>
                                        </p:tav>
                                      </p:tavLst>
                                    </p:anim>
                                    <p:anim calcmode="lin" valueType="num">
                                      <p:cBhvr>
                                        <p:cTn id="32" dur="1000" fill="hold"/>
                                        <p:tgtEl>
                                          <p:spTgt spid="18"/>
                                        </p:tgtEl>
                                        <p:attrNameLst>
                                          <p:attrName>ppt_h</p:attrName>
                                        </p:attrNameLst>
                                      </p:cBhvr>
                                      <p:tavLst>
                                        <p:tav tm="0">
                                          <p:val>
                                            <p:fltVal val="0"/>
                                          </p:val>
                                        </p:tav>
                                        <p:tav tm="100000">
                                          <p:val>
                                            <p:strVal val="#ppt_h"/>
                                          </p:val>
                                        </p:tav>
                                      </p:tavLst>
                                    </p:anim>
                                    <p:anim calcmode="lin" valueType="num">
                                      <p:cBhvr>
                                        <p:cTn id="33" dur="1000" fill="hold"/>
                                        <p:tgtEl>
                                          <p:spTgt spid="18"/>
                                        </p:tgtEl>
                                        <p:attrNameLst>
                                          <p:attrName>style.rotation</p:attrName>
                                        </p:attrNameLst>
                                      </p:cBhvr>
                                      <p:tavLst>
                                        <p:tav tm="0">
                                          <p:val>
                                            <p:fltVal val="90"/>
                                          </p:val>
                                        </p:tav>
                                        <p:tav tm="100000">
                                          <p:val>
                                            <p:fltVal val="0"/>
                                          </p:val>
                                        </p:tav>
                                      </p:tavLst>
                                    </p:anim>
                                    <p:animEffect transition="in" filter="fade">
                                      <p:cBhvr>
                                        <p:cTn id="34" dur="1000"/>
                                        <p:tgtEl>
                                          <p:spTgt spid="18"/>
                                        </p:tgtEl>
                                      </p:cBhvr>
                                    </p:animEffect>
                                  </p:childTnLst>
                                </p:cTn>
                              </p:par>
                              <p:par>
                                <p:cTn id="35" presetID="31" presetClass="entr" presetSubtype="0" fill="hold" grpId="0" nodeType="withEffect">
                                  <p:stCondLst>
                                    <p:cond delay="0"/>
                                  </p:stCondLst>
                                  <p:childTnLst>
                                    <p:set>
                                      <p:cBhvr>
                                        <p:cTn id="36" dur="1" fill="hold">
                                          <p:stCondLst>
                                            <p:cond delay="0"/>
                                          </p:stCondLst>
                                        </p:cTn>
                                        <p:tgtEl>
                                          <p:spTgt spid="24"/>
                                        </p:tgtEl>
                                        <p:attrNameLst>
                                          <p:attrName>style.visibility</p:attrName>
                                        </p:attrNameLst>
                                      </p:cBhvr>
                                      <p:to>
                                        <p:strVal val="visible"/>
                                      </p:to>
                                    </p:set>
                                    <p:anim calcmode="lin" valueType="num">
                                      <p:cBhvr>
                                        <p:cTn id="37" dur="1000" fill="hold"/>
                                        <p:tgtEl>
                                          <p:spTgt spid="24"/>
                                        </p:tgtEl>
                                        <p:attrNameLst>
                                          <p:attrName>ppt_w</p:attrName>
                                        </p:attrNameLst>
                                      </p:cBhvr>
                                      <p:tavLst>
                                        <p:tav tm="0">
                                          <p:val>
                                            <p:fltVal val="0"/>
                                          </p:val>
                                        </p:tav>
                                        <p:tav tm="100000">
                                          <p:val>
                                            <p:strVal val="#ppt_w"/>
                                          </p:val>
                                        </p:tav>
                                      </p:tavLst>
                                    </p:anim>
                                    <p:anim calcmode="lin" valueType="num">
                                      <p:cBhvr>
                                        <p:cTn id="38" dur="1000" fill="hold"/>
                                        <p:tgtEl>
                                          <p:spTgt spid="24"/>
                                        </p:tgtEl>
                                        <p:attrNameLst>
                                          <p:attrName>ppt_h</p:attrName>
                                        </p:attrNameLst>
                                      </p:cBhvr>
                                      <p:tavLst>
                                        <p:tav tm="0">
                                          <p:val>
                                            <p:fltVal val="0"/>
                                          </p:val>
                                        </p:tav>
                                        <p:tav tm="100000">
                                          <p:val>
                                            <p:strVal val="#ppt_h"/>
                                          </p:val>
                                        </p:tav>
                                      </p:tavLst>
                                    </p:anim>
                                    <p:anim calcmode="lin" valueType="num">
                                      <p:cBhvr>
                                        <p:cTn id="39" dur="1000" fill="hold"/>
                                        <p:tgtEl>
                                          <p:spTgt spid="24"/>
                                        </p:tgtEl>
                                        <p:attrNameLst>
                                          <p:attrName>style.rotation</p:attrName>
                                        </p:attrNameLst>
                                      </p:cBhvr>
                                      <p:tavLst>
                                        <p:tav tm="0">
                                          <p:val>
                                            <p:fltVal val="90"/>
                                          </p:val>
                                        </p:tav>
                                        <p:tav tm="100000">
                                          <p:val>
                                            <p:fltVal val="0"/>
                                          </p:val>
                                        </p:tav>
                                      </p:tavLst>
                                    </p:anim>
                                    <p:animEffect transition="in" filter="fade">
                                      <p:cBhvr>
                                        <p:cTn id="40" dur="1000"/>
                                        <p:tgtEl>
                                          <p:spTgt spid="24"/>
                                        </p:tgtEl>
                                      </p:cBhvr>
                                    </p:animEffect>
                                  </p:childTnLst>
                                </p:cTn>
                              </p:par>
                              <p:par>
                                <p:cTn id="41" presetID="31" presetClass="entr" presetSubtype="0" fill="hold" grpId="0" nodeType="withEffect">
                                  <p:stCondLst>
                                    <p:cond delay="0"/>
                                  </p:stCondLst>
                                  <p:childTnLst>
                                    <p:set>
                                      <p:cBhvr>
                                        <p:cTn id="42" dur="1" fill="hold">
                                          <p:stCondLst>
                                            <p:cond delay="0"/>
                                          </p:stCondLst>
                                        </p:cTn>
                                        <p:tgtEl>
                                          <p:spTgt spid="20"/>
                                        </p:tgtEl>
                                        <p:attrNameLst>
                                          <p:attrName>style.visibility</p:attrName>
                                        </p:attrNameLst>
                                      </p:cBhvr>
                                      <p:to>
                                        <p:strVal val="visible"/>
                                      </p:to>
                                    </p:set>
                                    <p:anim calcmode="lin" valueType="num">
                                      <p:cBhvr>
                                        <p:cTn id="43" dur="1000" fill="hold"/>
                                        <p:tgtEl>
                                          <p:spTgt spid="20"/>
                                        </p:tgtEl>
                                        <p:attrNameLst>
                                          <p:attrName>ppt_w</p:attrName>
                                        </p:attrNameLst>
                                      </p:cBhvr>
                                      <p:tavLst>
                                        <p:tav tm="0">
                                          <p:val>
                                            <p:fltVal val="0"/>
                                          </p:val>
                                        </p:tav>
                                        <p:tav tm="100000">
                                          <p:val>
                                            <p:strVal val="#ppt_w"/>
                                          </p:val>
                                        </p:tav>
                                      </p:tavLst>
                                    </p:anim>
                                    <p:anim calcmode="lin" valueType="num">
                                      <p:cBhvr>
                                        <p:cTn id="44" dur="1000" fill="hold"/>
                                        <p:tgtEl>
                                          <p:spTgt spid="20"/>
                                        </p:tgtEl>
                                        <p:attrNameLst>
                                          <p:attrName>ppt_h</p:attrName>
                                        </p:attrNameLst>
                                      </p:cBhvr>
                                      <p:tavLst>
                                        <p:tav tm="0">
                                          <p:val>
                                            <p:fltVal val="0"/>
                                          </p:val>
                                        </p:tav>
                                        <p:tav tm="100000">
                                          <p:val>
                                            <p:strVal val="#ppt_h"/>
                                          </p:val>
                                        </p:tav>
                                      </p:tavLst>
                                    </p:anim>
                                    <p:anim calcmode="lin" valueType="num">
                                      <p:cBhvr>
                                        <p:cTn id="45" dur="1000" fill="hold"/>
                                        <p:tgtEl>
                                          <p:spTgt spid="20"/>
                                        </p:tgtEl>
                                        <p:attrNameLst>
                                          <p:attrName>style.rotation</p:attrName>
                                        </p:attrNameLst>
                                      </p:cBhvr>
                                      <p:tavLst>
                                        <p:tav tm="0">
                                          <p:val>
                                            <p:fltVal val="90"/>
                                          </p:val>
                                        </p:tav>
                                        <p:tav tm="100000">
                                          <p:val>
                                            <p:fltVal val="0"/>
                                          </p:val>
                                        </p:tav>
                                      </p:tavLst>
                                    </p:anim>
                                    <p:animEffect transition="in" filter="fade">
                                      <p:cBhvr>
                                        <p:cTn id="46" dur="1000"/>
                                        <p:tgtEl>
                                          <p:spTgt spid="20"/>
                                        </p:tgtEl>
                                      </p:cBhvr>
                                    </p:animEffect>
                                  </p:childTnLst>
                                </p:cTn>
                              </p:par>
                              <p:par>
                                <p:cTn id="47" presetID="31" presetClass="entr" presetSubtype="0" fill="hold" nodeType="with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p:cTn id="49" dur="1000" fill="hold"/>
                                        <p:tgtEl>
                                          <p:spTgt spid="17"/>
                                        </p:tgtEl>
                                        <p:attrNameLst>
                                          <p:attrName>ppt_w</p:attrName>
                                        </p:attrNameLst>
                                      </p:cBhvr>
                                      <p:tavLst>
                                        <p:tav tm="0">
                                          <p:val>
                                            <p:fltVal val="0"/>
                                          </p:val>
                                        </p:tav>
                                        <p:tav tm="100000">
                                          <p:val>
                                            <p:strVal val="#ppt_w"/>
                                          </p:val>
                                        </p:tav>
                                      </p:tavLst>
                                    </p:anim>
                                    <p:anim calcmode="lin" valueType="num">
                                      <p:cBhvr>
                                        <p:cTn id="50" dur="1000" fill="hold"/>
                                        <p:tgtEl>
                                          <p:spTgt spid="17"/>
                                        </p:tgtEl>
                                        <p:attrNameLst>
                                          <p:attrName>ppt_h</p:attrName>
                                        </p:attrNameLst>
                                      </p:cBhvr>
                                      <p:tavLst>
                                        <p:tav tm="0">
                                          <p:val>
                                            <p:fltVal val="0"/>
                                          </p:val>
                                        </p:tav>
                                        <p:tav tm="100000">
                                          <p:val>
                                            <p:strVal val="#ppt_h"/>
                                          </p:val>
                                        </p:tav>
                                      </p:tavLst>
                                    </p:anim>
                                    <p:anim calcmode="lin" valueType="num">
                                      <p:cBhvr>
                                        <p:cTn id="51" dur="1000" fill="hold"/>
                                        <p:tgtEl>
                                          <p:spTgt spid="17"/>
                                        </p:tgtEl>
                                        <p:attrNameLst>
                                          <p:attrName>style.rotation</p:attrName>
                                        </p:attrNameLst>
                                      </p:cBhvr>
                                      <p:tavLst>
                                        <p:tav tm="0">
                                          <p:val>
                                            <p:fltVal val="90"/>
                                          </p:val>
                                        </p:tav>
                                        <p:tav tm="100000">
                                          <p:val>
                                            <p:fltVal val="0"/>
                                          </p:val>
                                        </p:tav>
                                      </p:tavLst>
                                    </p:anim>
                                    <p:animEffect transition="in" filter="fade">
                                      <p:cBhvr>
                                        <p:cTn id="52" dur="1000"/>
                                        <p:tgtEl>
                                          <p:spTgt spid="17"/>
                                        </p:tgtEl>
                                      </p:cBhvr>
                                    </p:animEffect>
                                  </p:childTnLst>
                                </p:cTn>
                              </p:par>
                              <p:par>
                                <p:cTn id="53" presetID="31" presetClass="entr" presetSubtype="0" fill="hold" grpId="0" nodeType="withEffect">
                                  <p:stCondLst>
                                    <p:cond delay="0"/>
                                  </p:stCondLst>
                                  <p:childTnLst>
                                    <p:set>
                                      <p:cBhvr>
                                        <p:cTn id="54" dur="1" fill="hold">
                                          <p:stCondLst>
                                            <p:cond delay="0"/>
                                          </p:stCondLst>
                                        </p:cTn>
                                        <p:tgtEl>
                                          <p:spTgt spid="22"/>
                                        </p:tgtEl>
                                        <p:attrNameLst>
                                          <p:attrName>style.visibility</p:attrName>
                                        </p:attrNameLst>
                                      </p:cBhvr>
                                      <p:to>
                                        <p:strVal val="visible"/>
                                      </p:to>
                                    </p:set>
                                    <p:anim calcmode="lin" valueType="num">
                                      <p:cBhvr>
                                        <p:cTn id="55" dur="1000" fill="hold"/>
                                        <p:tgtEl>
                                          <p:spTgt spid="22"/>
                                        </p:tgtEl>
                                        <p:attrNameLst>
                                          <p:attrName>ppt_w</p:attrName>
                                        </p:attrNameLst>
                                      </p:cBhvr>
                                      <p:tavLst>
                                        <p:tav tm="0">
                                          <p:val>
                                            <p:fltVal val="0"/>
                                          </p:val>
                                        </p:tav>
                                        <p:tav tm="100000">
                                          <p:val>
                                            <p:strVal val="#ppt_w"/>
                                          </p:val>
                                        </p:tav>
                                      </p:tavLst>
                                    </p:anim>
                                    <p:anim calcmode="lin" valueType="num">
                                      <p:cBhvr>
                                        <p:cTn id="56" dur="1000" fill="hold"/>
                                        <p:tgtEl>
                                          <p:spTgt spid="22"/>
                                        </p:tgtEl>
                                        <p:attrNameLst>
                                          <p:attrName>ppt_h</p:attrName>
                                        </p:attrNameLst>
                                      </p:cBhvr>
                                      <p:tavLst>
                                        <p:tav tm="0">
                                          <p:val>
                                            <p:fltVal val="0"/>
                                          </p:val>
                                        </p:tav>
                                        <p:tav tm="100000">
                                          <p:val>
                                            <p:strVal val="#ppt_h"/>
                                          </p:val>
                                        </p:tav>
                                      </p:tavLst>
                                    </p:anim>
                                    <p:anim calcmode="lin" valueType="num">
                                      <p:cBhvr>
                                        <p:cTn id="57" dur="1000" fill="hold"/>
                                        <p:tgtEl>
                                          <p:spTgt spid="22"/>
                                        </p:tgtEl>
                                        <p:attrNameLst>
                                          <p:attrName>style.rotation</p:attrName>
                                        </p:attrNameLst>
                                      </p:cBhvr>
                                      <p:tavLst>
                                        <p:tav tm="0">
                                          <p:val>
                                            <p:fltVal val="90"/>
                                          </p:val>
                                        </p:tav>
                                        <p:tav tm="100000">
                                          <p:val>
                                            <p:fltVal val="0"/>
                                          </p:val>
                                        </p:tav>
                                      </p:tavLst>
                                    </p:anim>
                                    <p:animEffect transition="in" filter="fade">
                                      <p:cBhvr>
                                        <p:cTn id="58" dur="10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2" grpId="0"/>
      <p:bldP spid="23" grpId="0"/>
      <p:bldP spid="24"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08953E74-D241-4DDF-8508-F0365EA13A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30">
            <a:extLst>
              <a:ext uri="{FF2B5EF4-FFF2-40B4-BE49-F238E27FC236}">
                <a16:creationId xmlns:a16="http://schemas.microsoft.com/office/drawing/2014/main" id="{5C3C901A-B2F4-4A3C-BCDD-7C8D587ECA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0"/>
            <a:ext cx="12192000" cy="2371134"/>
          </a:xfrm>
          <a:custGeom>
            <a:avLst/>
            <a:gdLst>
              <a:gd name="connsiteX0" fmla="*/ 0 w 12192000"/>
              <a:gd name="connsiteY0" fmla="*/ 0 h 2515690"/>
              <a:gd name="connsiteX1" fmla="*/ 170442 w 12192000"/>
              <a:gd name="connsiteY1" fmla="*/ 96074 h 2515690"/>
              <a:gd name="connsiteX2" fmla="*/ 424739 w 12192000"/>
              <a:gd name="connsiteY2" fmla="*/ 224865 h 2515690"/>
              <a:gd name="connsiteX3" fmla="*/ 748273 w 12192000"/>
              <a:gd name="connsiteY3" fmla="*/ 373939 h 2515690"/>
              <a:gd name="connsiteX4" fmla="*/ 1037058 w 12192000"/>
              <a:gd name="connsiteY4" fmla="*/ 499994 h 2515690"/>
              <a:gd name="connsiteX5" fmla="*/ 1101312 w 12192000"/>
              <a:gd name="connsiteY5" fmla="*/ 428540 h 2515690"/>
              <a:gd name="connsiteX6" fmla="*/ 1367071 w 12192000"/>
              <a:gd name="connsiteY6" fmla="*/ 516118 h 2515690"/>
              <a:gd name="connsiteX7" fmla="*/ 2189943 w 12192000"/>
              <a:gd name="connsiteY7" fmla="*/ 794533 h 2515690"/>
              <a:gd name="connsiteX8" fmla="*/ 2390329 w 12192000"/>
              <a:gd name="connsiteY8" fmla="*/ 920897 h 2515690"/>
              <a:gd name="connsiteX9" fmla="*/ 2459570 w 12192000"/>
              <a:gd name="connsiteY9" fmla="*/ 983740 h 2515690"/>
              <a:gd name="connsiteX10" fmla="*/ 2503252 w 12192000"/>
              <a:gd name="connsiteY10" fmla="*/ 1000151 h 2515690"/>
              <a:gd name="connsiteX11" fmla="*/ 2503252 w 12192000"/>
              <a:gd name="connsiteY11" fmla="*/ 1008273 h 2515690"/>
              <a:gd name="connsiteX12" fmla="*/ 2511191 w 12192000"/>
              <a:gd name="connsiteY12" fmla="*/ 1009499 h 2515690"/>
              <a:gd name="connsiteX13" fmla="*/ 2565029 w 12192000"/>
              <a:gd name="connsiteY13" fmla="*/ 1015977 h 2515690"/>
              <a:gd name="connsiteX14" fmla="*/ 2593745 w 12192000"/>
              <a:gd name="connsiteY14" fmla="*/ 1019963 h 2515690"/>
              <a:gd name="connsiteX15" fmla="*/ 2591015 w 12192000"/>
              <a:gd name="connsiteY15" fmla="*/ 1019651 h 2515690"/>
              <a:gd name="connsiteX16" fmla="*/ 2590137 w 12192000"/>
              <a:gd name="connsiteY16" fmla="*/ 1019549 h 2515690"/>
              <a:gd name="connsiteX17" fmla="*/ 2589021 w 12192000"/>
              <a:gd name="connsiteY17" fmla="*/ 1019424 h 2515690"/>
              <a:gd name="connsiteX18" fmla="*/ 2591015 w 12192000"/>
              <a:gd name="connsiteY18" fmla="*/ 1019651 h 2515690"/>
              <a:gd name="connsiteX19" fmla="*/ 2602385 w 12192000"/>
              <a:gd name="connsiteY19" fmla="*/ 1020975 h 2515690"/>
              <a:gd name="connsiteX20" fmla="*/ 2614445 w 12192000"/>
              <a:gd name="connsiteY20" fmla="*/ 1022389 h 2515690"/>
              <a:gd name="connsiteX21" fmla="*/ 2614445 w 12192000"/>
              <a:gd name="connsiteY21" fmla="*/ 1020966 h 2515690"/>
              <a:gd name="connsiteX22" fmla="*/ 2676661 w 12192000"/>
              <a:gd name="connsiteY22" fmla="*/ 1029355 h 2515690"/>
              <a:gd name="connsiteX23" fmla="*/ 2788597 w 12192000"/>
              <a:gd name="connsiteY23" fmla="*/ 1048926 h 2515690"/>
              <a:gd name="connsiteX24" fmla="*/ 2812742 w 12192000"/>
              <a:gd name="connsiteY24" fmla="*/ 1057667 h 2515690"/>
              <a:gd name="connsiteX25" fmla="*/ 2970201 w 12192000"/>
              <a:gd name="connsiteY25" fmla="*/ 949091 h 2515690"/>
              <a:gd name="connsiteX26" fmla="*/ 3030610 w 12192000"/>
              <a:gd name="connsiteY26" fmla="*/ 1049340 h 2515690"/>
              <a:gd name="connsiteX27" fmla="*/ 3058913 w 12192000"/>
              <a:gd name="connsiteY27" fmla="*/ 1048085 h 2515690"/>
              <a:gd name="connsiteX28" fmla="*/ 3072697 w 12192000"/>
              <a:gd name="connsiteY28" fmla="*/ 1045316 h 2515690"/>
              <a:gd name="connsiteX29" fmla="*/ 3083305 w 12192000"/>
              <a:gd name="connsiteY29" fmla="*/ 1040550 h 2515690"/>
              <a:gd name="connsiteX30" fmla="*/ 3125603 w 12192000"/>
              <a:gd name="connsiteY30" fmla="*/ 1004583 h 2515690"/>
              <a:gd name="connsiteX31" fmla="*/ 3385106 w 12192000"/>
              <a:gd name="connsiteY31" fmla="*/ 1042233 h 2515690"/>
              <a:gd name="connsiteX32" fmla="*/ 3424945 w 12192000"/>
              <a:gd name="connsiteY32" fmla="*/ 1065268 h 2515690"/>
              <a:gd name="connsiteX33" fmla="*/ 3436948 w 12192000"/>
              <a:gd name="connsiteY33" fmla="*/ 1068018 h 2515690"/>
              <a:gd name="connsiteX34" fmla="*/ 3466714 w 12192000"/>
              <a:gd name="connsiteY34" fmla="*/ 1063419 h 2515690"/>
              <a:gd name="connsiteX35" fmla="*/ 3550909 w 12192000"/>
              <a:gd name="connsiteY35" fmla="*/ 1044511 h 2515690"/>
              <a:gd name="connsiteX36" fmla="*/ 3555900 w 12192000"/>
              <a:gd name="connsiteY36" fmla="*/ 1041996 h 2515690"/>
              <a:gd name="connsiteX37" fmla="*/ 3625978 w 12192000"/>
              <a:gd name="connsiteY37" fmla="*/ 1023459 h 2515690"/>
              <a:gd name="connsiteX38" fmla="*/ 3632465 w 12192000"/>
              <a:gd name="connsiteY38" fmla="*/ 1023522 h 2515690"/>
              <a:gd name="connsiteX39" fmla="*/ 3649063 w 12192000"/>
              <a:gd name="connsiteY39" fmla="*/ 1018726 h 2515690"/>
              <a:gd name="connsiteX40" fmla="*/ 3805954 w 12192000"/>
              <a:gd name="connsiteY40" fmla="*/ 917517 h 2515690"/>
              <a:gd name="connsiteX41" fmla="*/ 4020506 w 12192000"/>
              <a:gd name="connsiteY41" fmla="*/ 816231 h 2515690"/>
              <a:gd name="connsiteX42" fmla="*/ 4233682 w 12192000"/>
              <a:gd name="connsiteY42" fmla="*/ 799511 h 2515690"/>
              <a:gd name="connsiteX43" fmla="*/ 4306552 w 12192000"/>
              <a:gd name="connsiteY43" fmla="*/ 610207 h 2515690"/>
              <a:gd name="connsiteX44" fmla="*/ 4816604 w 12192000"/>
              <a:gd name="connsiteY44" fmla="*/ 773163 h 2515690"/>
              <a:gd name="connsiteX45" fmla="*/ 4916502 w 12192000"/>
              <a:gd name="connsiteY45" fmla="*/ 788104 h 2515690"/>
              <a:gd name="connsiteX46" fmla="*/ 5224415 w 12192000"/>
              <a:gd name="connsiteY46" fmla="*/ 674418 h 2515690"/>
              <a:gd name="connsiteX47" fmla="*/ 5274077 w 12192000"/>
              <a:gd name="connsiteY47" fmla="*/ 655978 h 2515690"/>
              <a:gd name="connsiteX48" fmla="*/ 5371217 w 12192000"/>
              <a:gd name="connsiteY48" fmla="*/ 614372 h 2515690"/>
              <a:gd name="connsiteX49" fmla="*/ 5364523 w 12192000"/>
              <a:gd name="connsiteY49" fmla="*/ 502501 h 2515690"/>
              <a:gd name="connsiteX50" fmla="*/ 5457871 w 12192000"/>
              <a:gd name="connsiteY50" fmla="*/ 558285 h 2515690"/>
              <a:gd name="connsiteX51" fmla="*/ 5750580 w 12192000"/>
              <a:gd name="connsiteY51" fmla="*/ 663503 h 2515690"/>
              <a:gd name="connsiteX52" fmla="*/ 5976618 w 12192000"/>
              <a:gd name="connsiteY52" fmla="*/ 582652 h 2515690"/>
              <a:gd name="connsiteX53" fmla="*/ 6009346 w 12192000"/>
              <a:gd name="connsiteY53" fmla="*/ 559470 h 2515690"/>
              <a:gd name="connsiteX54" fmla="*/ 6069735 w 12192000"/>
              <a:gd name="connsiteY54" fmla="*/ 587803 h 2515690"/>
              <a:gd name="connsiteX55" fmla="*/ 6270319 w 12192000"/>
              <a:gd name="connsiteY55" fmla="*/ 643982 h 2515690"/>
              <a:gd name="connsiteX56" fmla="*/ 6406781 w 12192000"/>
              <a:gd name="connsiteY56" fmla="*/ 672327 h 2515690"/>
              <a:gd name="connsiteX57" fmla="*/ 6469508 w 12192000"/>
              <a:gd name="connsiteY57" fmla="*/ 708574 h 2515690"/>
              <a:gd name="connsiteX58" fmla="*/ 6515869 w 12192000"/>
              <a:gd name="connsiteY58" fmla="*/ 715738 h 2515690"/>
              <a:gd name="connsiteX59" fmla="*/ 6725938 w 12192000"/>
              <a:gd name="connsiteY59" fmla="*/ 691128 h 2515690"/>
              <a:gd name="connsiteX60" fmla="*/ 6778240 w 12192000"/>
              <a:gd name="connsiteY60" fmla="*/ 678998 h 2515690"/>
              <a:gd name="connsiteX61" fmla="*/ 6806944 w 12192000"/>
              <a:gd name="connsiteY61" fmla="*/ 646178 h 2515690"/>
              <a:gd name="connsiteX62" fmla="*/ 6830632 w 12192000"/>
              <a:gd name="connsiteY62" fmla="*/ 633915 h 2515690"/>
              <a:gd name="connsiteX63" fmla="*/ 6858072 w 12192000"/>
              <a:gd name="connsiteY63" fmla="*/ 646178 h 2515690"/>
              <a:gd name="connsiteX64" fmla="*/ 6891322 w 12192000"/>
              <a:gd name="connsiteY64" fmla="*/ 678998 h 2515690"/>
              <a:gd name="connsiteX65" fmla="*/ 6951905 w 12192000"/>
              <a:gd name="connsiteY65" fmla="*/ 691128 h 2515690"/>
              <a:gd name="connsiteX66" fmla="*/ 7195246 w 12192000"/>
              <a:gd name="connsiteY66" fmla="*/ 715738 h 2515690"/>
              <a:gd name="connsiteX67" fmla="*/ 7248949 w 12192000"/>
              <a:gd name="connsiteY67" fmla="*/ 708574 h 2515690"/>
              <a:gd name="connsiteX68" fmla="*/ 7321609 w 12192000"/>
              <a:gd name="connsiteY68" fmla="*/ 672327 h 2515690"/>
              <a:gd name="connsiteX69" fmla="*/ 7479684 w 12192000"/>
              <a:gd name="connsiteY69" fmla="*/ 643982 h 2515690"/>
              <a:gd name="connsiteX70" fmla="*/ 7712035 w 12192000"/>
              <a:gd name="connsiteY70" fmla="*/ 587803 h 2515690"/>
              <a:gd name="connsiteX71" fmla="*/ 7781987 w 12192000"/>
              <a:gd name="connsiteY71" fmla="*/ 559470 h 2515690"/>
              <a:gd name="connsiteX72" fmla="*/ 7819900 w 12192000"/>
              <a:gd name="connsiteY72" fmla="*/ 582652 h 2515690"/>
              <a:gd name="connsiteX73" fmla="*/ 8081736 w 12192000"/>
              <a:gd name="connsiteY73" fmla="*/ 663503 h 2515690"/>
              <a:gd name="connsiteX74" fmla="*/ 8420801 w 12192000"/>
              <a:gd name="connsiteY74" fmla="*/ 558285 h 2515690"/>
              <a:gd name="connsiteX75" fmla="*/ 8528933 w 12192000"/>
              <a:gd name="connsiteY75" fmla="*/ 502501 h 2515690"/>
              <a:gd name="connsiteX76" fmla="*/ 8521178 w 12192000"/>
              <a:gd name="connsiteY76" fmla="*/ 614372 h 2515690"/>
              <a:gd name="connsiteX77" fmla="*/ 8633702 w 12192000"/>
              <a:gd name="connsiteY77" fmla="*/ 655978 h 2515690"/>
              <a:gd name="connsiteX78" fmla="*/ 8691231 w 12192000"/>
              <a:gd name="connsiteY78" fmla="*/ 674418 h 2515690"/>
              <a:gd name="connsiteX79" fmla="*/ 9047908 w 12192000"/>
              <a:gd name="connsiteY79" fmla="*/ 788104 h 2515690"/>
              <a:gd name="connsiteX80" fmla="*/ 9163628 w 12192000"/>
              <a:gd name="connsiteY80" fmla="*/ 773163 h 2515690"/>
              <a:gd name="connsiteX81" fmla="*/ 9754459 w 12192000"/>
              <a:gd name="connsiteY81" fmla="*/ 610207 h 2515690"/>
              <a:gd name="connsiteX82" fmla="*/ 9838868 w 12192000"/>
              <a:gd name="connsiteY82" fmla="*/ 799511 h 2515690"/>
              <a:gd name="connsiteX83" fmla="*/ 10085808 w 12192000"/>
              <a:gd name="connsiteY83" fmla="*/ 816231 h 2515690"/>
              <a:gd name="connsiteX84" fmla="*/ 10334338 w 12192000"/>
              <a:gd name="connsiteY84" fmla="*/ 917517 h 2515690"/>
              <a:gd name="connsiteX85" fmla="*/ 10516076 w 12192000"/>
              <a:gd name="connsiteY85" fmla="*/ 1018726 h 2515690"/>
              <a:gd name="connsiteX86" fmla="*/ 10535302 w 12192000"/>
              <a:gd name="connsiteY86" fmla="*/ 1023522 h 2515690"/>
              <a:gd name="connsiteX87" fmla="*/ 10542819 w 12192000"/>
              <a:gd name="connsiteY87" fmla="*/ 1023458 h 2515690"/>
              <a:gd name="connsiteX88" fmla="*/ 10623994 w 12192000"/>
              <a:gd name="connsiteY88" fmla="*/ 1041996 h 2515690"/>
              <a:gd name="connsiteX89" fmla="*/ 10629774 w 12192000"/>
              <a:gd name="connsiteY89" fmla="*/ 1044511 h 2515690"/>
              <a:gd name="connsiteX90" fmla="*/ 10727305 w 12192000"/>
              <a:gd name="connsiteY90" fmla="*/ 1063419 h 2515690"/>
              <a:gd name="connsiteX91" fmla="*/ 10761785 w 12192000"/>
              <a:gd name="connsiteY91" fmla="*/ 1068017 h 2515690"/>
              <a:gd name="connsiteX92" fmla="*/ 10775688 w 12192000"/>
              <a:gd name="connsiteY92" fmla="*/ 1065268 h 2515690"/>
              <a:gd name="connsiteX93" fmla="*/ 10821837 w 12192000"/>
              <a:gd name="connsiteY93" fmla="*/ 1042232 h 2515690"/>
              <a:gd name="connsiteX94" fmla="*/ 11122438 w 12192000"/>
              <a:gd name="connsiteY94" fmla="*/ 1004583 h 2515690"/>
              <a:gd name="connsiteX95" fmla="*/ 11171433 w 12192000"/>
              <a:gd name="connsiteY95" fmla="*/ 1040550 h 2515690"/>
              <a:gd name="connsiteX96" fmla="*/ 11183724 w 12192000"/>
              <a:gd name="connsiteY96" fmla="*/ 1045316 h 2515690"/>
              <a:gd name="connsiteX97" fmla="*/ 11199690 w 12192000"/>
              <a:gd name="connsiteY97" fmla="*/ 1048085 h 2515690"/>
              <a:gd name="connsiteX98" fmla="*/ 11232475 w 12192000"/>
              <a:gd name="connsiteY98" fmla="*/ 1049340 h 2515690"/>
              <a:gd name="connsiteX99" fmla="*/ 11302451 w 12192000"/>
              <a:gd name="connsiteY99" fmla="*/ 949091 h 2515690"/>
              <a:gd name="connsiteX100" fmla="*/ 11484849 w 12192000"/>
              <a:gd name="connsiteY100" fmla="*/ 1057667 h 2515690"/>
              <a:gd name="connsiteX101" fmla="*/ 11512818 w 12192000"/>
              <a:gd name="connsiteY101" fmla="*/ 1048926 h 2515690"/>
              <a:gd name="connsiteX102" fmla="*/ 11642481 w 12192000"/>
              <a:gd name="connsiteY102" fmla="*/ 1029355 h 2515690"/>
              <a:gd name="connsiteX103" fmla="*/ 11714551 w 12192000"/>
              <a:gd name="connsiteY103" fmla="*/ 1020966 h 2515690"/>
              <a:gd name="connsiteX104" fmla="*/ 11714551 w 12192000"/>
              <a:gd name="connsiteY104" fmla="*/ 1022389 h 2515690"/>
              <a:gd name="connsiteX105" fmla="*/ 11728519 w 12192000"/>
              <a:gd name="connsiteY105" fmla="*/ 1020975 h 2515690"/>
              <a:gd name="connsiteX106" fmla="*/ 11741691 w 12192000"/>
              <a:gd name="connsiteY106" fmla="*/ 1019651 h 2515690"/>
              <a:gd name="connsiteX107" fmla="*/ 11743999 w 12192000"/>
              <a:gd name="connsiteY107" fmla="*/ 1019424 h 2515690"/>
              <a:gd name="connsiteX108" fmla="*/ 11742709 w 12192000"/>
              <a:gd name="connsiteY108" fmla="*/ 1019549 h 2515690"/>
              <a:gd name="connsiteX109" fmla="*/ 11741691 w 12192000"/>
              <a:gd name="connsiteY109" fmla="*/ 1019651 h 2515690"/>
              <a:gd name="connsiteX110" fmla="*/ 11738529 w 12192000"/>
              <a:gd name="connsiteY110" fmla="*/ 1019963 h 2515690"/>
              <a:gd name="connsiteX111" fmla="*/ 11771791 w 12192000"/>
              <a:gd name="connsiteY111" fmla="*/ 1015977 h 2515690"/>
              <a:gd name="connsiteX112" fmla="*/ 11834157 w 12192000"/>
              <a:gd name="connsiteY112" fmla="*/ 1009499 h 2515690"/>
              <a:gd name="connsiteX113" fmla="*/ 11843354 w 12192000"/>
              <a:gd name="connsiteY113" fmla="*/ 1008273 h 2515690"/>
              <a:gd name="connsiteX114" fmla="*/ 11843354 w 12192000"/>
              <a:gd name="connsiteY114" fmla="*/ 1000151 h 2515690"/>
              <a:gd name="connsiteX115" fmla="*/ 11893955 w 12192000"/>
              <a:gd name="connsiteY115" fmla="*/ 983740 h 2515690"/>
              <a:gd name="connsiteX116" fmla="*/ 11974160 w 12192000"/>
              <a:gd name="connsiteY116" fmla="*/ 920897 h 2515690"/>
              <a:gd name="connsiteX117" fmla="*/ 12143531 w 12192000"/>
              <a:gd name="connsiteY117" fmla="*/ 823664 h 2515690"/>
              <a:gd name="connsiteX118" fmla="*/ 12192000 w 12192000"/>
              <a:gd name="connsiteY118" fmla="*/ 801163 h 2515690"/>
              <a:gd name="connsiteX119" fmla="*/ 12192000 w 12192000"/>
              <a:gd name="connsiteY119" fmla="*/ 2515690 h 2515690"/>
              <a:gd name="connsiteX120" fmla="*/ 0 w 12192000"/>
              <a:gd name="connsiteY120" fmla="*/ 2515690 h 2515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12192000" h="2515690">
                <a:moveTo>
                  <a:pt x="0" y="0"/>
                </a:moveTo>
                <a:lnTo>
                  <a:pt x="170442" y="96074"/>
                </a:lnTo>
                <a:cubicBezTo>
                  <a:pt x="323315" y="179510"/>
                  <a:pt x="418777" y="223899"/>
                  <a:pt x="424739" y="224865"/>
                </a:cubicBezTo>
                <a:cubicBezTo>
                  <a:pt x="573781" y="248496"/>
                  <a:pt x="654649" y="314572"/>
                  <a:pt x="748273" y="373939"/>
                </a:cubicBezTo>
                <a:cubicBezTo>
                  <a:pt x="830321" y="425631"/>
                  <a:pt x="917271" y="480784"/>
                  <a:pt x="1037058" y="499994"/>
                </a:cubicBezTo>
                <a:cubicBezTo>
                  <a:pt x="1195925" y="525362"/>
                  <a:pt x="1048105" y="445478"/>
                  <a:pt x="1101312" y="428540"/>
                </a:cubicBezTo>
                <a:cubicBezTo>
                  <a:pt x="1188473" y="458169"/>
                  <a:pt x="1274625" y="505369"/>
                  <a:pt x="1367071" y="516118"/>
                </a:cubicBezTo>
                <a:cubicBezTo>
                  <a:pt x="1701323" y="554463"/>
                  <a:pt x="1964451" y="648887"/>
                  <a:pt x="2189943" y="794533"/>
                </a:cubicBezTo>
                <a:cubicBezTo>
                  <a:pt x="2255082" y="836300"/>
                  <a:pt x="2357481" y="862342"/>
                  <a:pt x="2390329" y="920897"/>
                </a:cubicBezTo>
                <a:cubicBezTo>
                  <a:pt x="2406050" y="949359"/>
                  <a:pt x="2430126" y="969285"/>
                  <a:pt x="2459570" y="983740"/>
                </a:cubicBezTo>
                <a:lnTo>
                  <a:pt x="2503252" y="1000151"/>
                </a:lnTo>
                <a:lnTo>
                  <a:pt x="2503252" y="1008273"/>
                </a:lnTo>
                <a:lnTo>
                  <a:pt x="2511191" y="1009499"/>
                </a:lnTo>
                <a:cubicBezTo>
                  <a:pt x="2529847" y="1011974"/>
                  <a:pt x="2562849" y="1015701"/>
                  <a:pt x="2565029" y="1015977"/>
                </a:cubicBezTo>
                <a:cubicBezTo>
                  <a:pt x="2610845" y="1021778"/>
                  <a:pt x="2601577" y="1020837"/>
                  <a:pt x="2593745" y="1019963"/>
                </a:cubicBezTo>
                <a:lnTo>
                  <a:pt x="2591015" y="1019651"/>
                </a:lnTo>
                <a:lnTo>
                  <a:pt x="2590137" y="1019549"/>
                </a:lnTo>
                <a:cubicBezTo>
                  <a:pt x="2588203" y="1019326"/>
                  <a:pt x="2588125" y="1019321"/>
                  <a:pt x="2589021" y="1019424"/>
                </a:cubicBezTo>
                <a:lnTo>
                  <a:pt x="2591015" y="1019651"/>
                </a:lnTo>
                <a:lnTo>
                  <a:pt x="2602385" y="1020975"/>
                </a:lnTo>
                <a:lnTo>
                  <a:pt x="2614445" y="1022389"/>
                </a:lnTo>
                <a:lnTo>
                  <a:pt x="2614445" y="1020966"/>
                </a:lnTo>
                <a:lnTo>
                  <a:pt x="2676661" y="1029355"/>
                </a:lnTo>
                <a:cubicBezTo>
                  <a:pt x="2715592" y="1034194"/>
                  <a:pt x="2753901" y="1039695"/>
                  <a:pt x="2788597" y="1048926"/>
                </a:cubicBezTo>
                <a:lnTo>
                  <a:pt x="2812742" y="1057667"/>
                </a:lnTo>
                <a:lnTo>
                  <a:pt x="2970201" y="949091"/>
                </a:lnTo>
                <a:cubicBezTo>
                  <a:pt x="3052785" y="982961"/>
                  <a:pt x="2996105" y="1020057"/>
                  <a:pt x="3030610" y="1049340"/>
                </a:cubicBezTo>
                <a:cubicBezTo>
                  <a:pt x="3039005" y="1048442"/>
                  <a:pt x="3049621" y="1048500"/>
                  <a:pt x="3058913" y="1048085"/>
                </a:cubicBezTo>
                <a:lnTo>
                  <a:pt x="3072697" y="1045316"/>
                </a:lnTo>
                <a:lnTo>
                  <a:pt x="3083305" y="1040550"/>
                </a:lnTo>
                <a:lnTo>
                  <a:pt x="3125603" y="1004583"/>
                </a:lnTo>
                <a:cubicBezTo>
                  <a:pt x="3221669" y="925596"/>
                  <a:pt x="3242489" y="937564"/>
                  <a:pt x="3385106" y="1042233"/>
                </a:cubicBezTo>
                <a:cubicBezTo>
                  <a:pt x="3399403" y="1052670"/>
                  <a:pt x="3412529" y="1060209"/>
                  <a:pt x="3424945" y="1065268"/>
                </a:cubicBezTo>
                <a:lnTo>
                  <a:pt x="3436948" y="1068018"/>
                </a:lnTo>
                <a:lnTo>
                  <a:pt x="3466714" y="1063419"/>
                </a:lnTo>
                <a:lnTo>
                  <a:pt x="3550909" y="1044511"/>
                </a:lnTo>
                <a:lnTo>
                  <a:pt x="3555900" y="1041996"/>
                </a:lnTo>
                <a:cubicBezTo>
                  <a:pt x="3573827" y="1033454"/>
                  <a:pt x="3594382" y="1025941"/>
                  <a:pt x="3625978" y="1023459"/>
                </a:cubicBezTo>
                <a:lnTo>
                  <a:pt x="3632465" y="1023522"/>
                </a:lnTo>
                <a:lnTo>
                  <a:pt x="3649063" y="1018726"/>
                </a:lnTo>
                <a:cubicBezTo>
                  <a:pt x="3741849" y="989371"/>
                  <a:pt x="3810578" y="953657"/>
                  <a:pt x="3805954" y="917517"/>
                </a:cubicBezTo>
                <a:cubicBezTo>
                  <a:pt x="4031729" y="953901"/>
                  <a:pt x="4031729" y="953901"/>
                  <a:pt x="4020506" y="816231"/>
                </a:cubicBezTo>
                <a:cubicBezTo>
                  <a:pt x="4171643" y="865324"/>
                  <a:pt x="4206308" y="864422"/>
                  <a:pt x="4233682" y="799511"/>
                </a:cubicBezTo>
                <a:cubicBezTo>
                  <a:pt x="4260226" y="737017"/>
                  <a:pt x="4254728" y="668575"/>
                  <a:pt x="4306552" y="610207"/>
                </a:cubicBezTo>
                <a:cubicBezTo>
                  <a:pt x="4495313" y="657923"/>
                  <a:pt x="4699922" y="667347"/>
                  <a:pt x="4816604" y="773163"/>
                </a:cubicBezTo>
                <a:cubicBezTo>
                  <a:pt x="4834734" y="789836"/>
                  <a:pt x="4890507" y="799946"/>
                  <a:pt x="4916502" y="788104"/>
                </a:cubicBezTo>
                <a:cubicBezTo>
                  <a:pt x="5013526" y="746101"/>
                  <a:pt x="5238129" y="796871"/>
                  <a:pt x="5224415" y="674418"/>
                </a:cubicBezTo>
                <a:cubicBezTo>
                  <a:pt x="5223051" y="659300"/>
                  <a:pt x="5240524" y="644890"/>
                  <a:pt x="5274077" y="655978"/>
                </a:cubicBezTo>
                <a:cubicBezTo>
                  <a:pt x="5388582" y="694066"/>
                  <a:pt x="5367022" y="644784"/>
                  <a:pt x="5371217" y="614372"/>
                </a:cubicBezTo>
                <a:cubicBezTo>
                  <a:pt x="5375856" y="577567"/>
                  <a:pt x="5319010" y="537578"/>
                  <a:pt x="5364523" y="502501"/>
                </a:cubicBezTo>
                <a:cubicBezTo>
                  <a:pt x="5425408" y="508891"/>
                  <a:pt x="5433299" y="538191"/>
                  <a:pt x="5457871" y="558285"/>
                </a:cubicBezTo>
                <a:cubicBezTo>
                  <a:pt x="5530352" y="617005"/>
                  <a:pt x="5609566" y="664386"/>
                  <a:pt x="5750580" y="663503"/>
                </a:cubicBezTo>
                <a:cubicBezTo>
                  <a:pt x="5864519" y="662926"/>
                  <a:pt x="5966527" y="666650"/>
                  <a:pt x="5976618" y="582652"/>
                </a:cubicBezTo>
                <a:cubicBezTo>
                  <a:pt x="5978145" y="569455"/>
                  <a:pt x="5990792" y="562346"/>
                  <a:pt x="6009346" y="559470"/>
                </a:cubicBezTo>
                <a:cubicBezTo>
                  <a:pt x="6030639" y="568485"/>
                  <a:pt x="6052592" y="577083"/>
                  <a:pt x="6069735" y="587803"/>
                </a:cubicBezTo>
                <a:cubicBezTo>
                  <a:pt x="6126182" y="623812"/>
                  <a:pt x="6196945" y="634730"/>
                  <a:pt x="6270319" y="643982"/>
                </a:cubicBezTo>
                <a:cubicBezTo>
                  <a:pt x="6317101" y="649940"/>
                  <a:pt x="6363466" y="657107"/>
                  <a:pt x="6406781" y="672327"/>
                </a:cubicBezTo>
                <a:cubicBezTo>
                  <a:pt x="6433586" y="681598"/>
                  <a:pt x="6454928" y="693402"/>
                  <a:pt x="6469508" y="708574"/>
                </a:cubicBezTo>
                <a:cubicBezTo>
                  <a:pt x="6482729" y="721786"/>
                  <a:pt x="6496225" y="725422"/>
                  <a:pt x="6515869" y="715738"/>
                </a:cubicBezTo>
                <a:cubicBezTo>
                  <a:pt x="6572200" y="688353"/>
                  <a:pt x="6639257" y="676241"/>
                  <a:pt x="6725938" y="691128"/>
                </a:cubicBezTo>
                <a:cubicBezTo>
                  <a:pt x="6752109" y="695629"/>
                  <a:pt x="6772625" y="691505"/>
                  <a:pt x="6778240" y="678998"/>
                </a:cubicBezTo>
                <a:cubicBezTo>
                  <a:pt x="6784286" y="665981"/>
                  <a:pt x="6794269" y="655280"/>
                  <a:pt x="6806944" y="646178"/>
                </a:cubicBezTo>
                <a:lnTo>
                  <a:pt x="6830632" y="633915"/>
                </a:lnTo>
                <a:lnTo>
                  <a:pt x="6858072" y="646178"/>
                </a:lnTo>
                <a:cubicBezTo>
                  <a:pt x="6872754" y="655280"/>
                  <a:pt x="6884317" y="665981"/>
                  <a:pt x="6891322" y="678998"/>
                </a:cubicBezTo>
                <a:cubicBezTo>
                  <a:pt x="6897826" y="691505"/>
                  <a:pt x="6921592" y="695629"/>
                  <a:pt x="6951905" y="691128"/>
                </a:cubicBezTo>
                <a:cubicBezTo>
                  <a:pt x="7052317" y="676241"/>
                  <a:pt x="7129994" y="688353"/>
                  <a:pt x="7195246" y="715738"/>
                </a:cubicBezTo>
                <a:cubicBezTo>
                  <a:pt x="7217999" y="725422"/>
                  <a:pt x="7233634" y="721786"/>
                  <a:pt x="7248949" y="708574"/>
                </a:cubicBezTo>
                <a:cubicBezTo>
                  <a:pt x="7265838" y="693402"/>
                  <a:pt x="7290560" y="681598"/>
                  <a:pt x="7321609" y="672327"/>
                </a:cubicBezTo>
                <a:cubicBezTo>
                  <a:pt x="7371785" y="657107"/>
                  <a:pt x="7425493" y="649940"/>
                  <a:pt x="7479684" y="643982"/>
                </a:cubicBezTo>
                <a:cubicBezTo>
                  <a:pt x="7564679" y="634730"/>
                  <a:pt x="7646649" y="623812"/>
                  <a:pt x="7712035" y="587803"/>
                </a:cubicBezTo>
                <a:cubicBezTo>
                  <a:pt x="7731892" y="577083"/>
                  <a:pt x="7757322" y="568485"/>
                  <a:pt x="7781987" y="559470"/>
                </a:cubicBezTo>
                <a:cubicBezTo>
                  <a:pt x="7803481" y="562346"/>
                  <a:pt x="7818130" y="569455"/>
                  <a:pt x="7819900" y="582652"/>
                </a:cubicBezTo>
                <a:cubicBezTo>
                  <a:pt x="7831588" y="666650"/>
                  <a:pt x="7949751" y="662926"/>
                  <a:pt x="8081736" y="663503"/>
                </a:cubicBezTo>
                <a:cubicBezTo>
                  <a:pt x="8245081" y="664386"/>
                  <a:pt x="8336842" y="617005"/>
                  <a:pt x="8420801" y="558285"/>
                </a:cubicBezTo>
                <a:cubicBezTo>
                  <a:pt x="8449265" y="538191"/>
                  <a:pt x="8458404" y="508890"/>
                  <a:pt x="8528933" y="502501"/>
                </a:cubicBezTo>
                <a:cubicBezTo>
                  <a:pt x="8581654" y="537578"/>
                  <a:pt x="8515805" y="577567"/>
                  <a:pt x="8521178" y="614372"/>
                </a:cubicBezTo>
                <a:cubicBezTo>
                  <a:pt x="8526038" y="644784"/>
                  <a:pt x="8501063" y="694066"/>
                  <a:pt x="8633702" y="655978"/>
                </a:cubicBezTo>
                <a:cubicBezTo>
                  <a:pt x="8672570" y="644890"/>
                  <a:pt x="8692811" y="659300"/>
                  <a:pt x="8691231" y="674418"/>
                </a:cubicBezTo>
                <a:cubicBezTo>
                  <a:pt x="8675345" y="796871"/>
                  <a:pt x="8935518" y="746101"/>
                  <a:pt x="9047908" y="788104"/>
                </a:cubicBezTo>
                <a:cubicBezTo>
                  <a:pt x="9078021" y="799946"/>
                  <a:pt x="9142627" y="789836"/>
                  <a:pt x="9163628" y="773163"/>
                </a:cubicBezTo>
                <a:cubicBezTo>
                  <a:pt x="9298789" y="667347"/>
                  <a:pt x="9535801" y="657923"/>
                  <a:pt x="9754459" y="610207"/>
                </a:cubicBezTo>
                <a:cubicBezTo>
                  <a:pt x="9814490" y="668575"/>
                  <a:pt x="9808123" y="737017"/>
                  <a:pt x="9838868" y="799511"/>
                </a:cubicBezTo>
                <a:cubicBezTo>
                  <a:pt x="9870579" y="864422"/>
                  <a:pt x="9910733" y="865324"/>
                  <a:pt x="10085808" y="816231"/>
                </a:cubicBezTo>
                <a:cubicBezTo>
                  <a:pt x="10072804" y="953901"/>
                  <a:pt x="10072804" y="953901"/>
                  <a:pt x="10334338" y="917517"/>
                </a:cubicBezTo>
                <a:cubicBezTo>
                  <a:pt x="10328982" y="953657"/>
                  <a:pt x="10408594" y="989371"/>
                  <a:pt x="10516076" y="1018726"/>
                </a:cubicBezTo>
                <a:lnTo>
                  <a:pt x="10535302" y="1023522"/>
                </a:lnTo>
                <a:lnTo>
                  <a:pt x="10542819" y="1023458"/>
                </a:lnTo>
                <a:cubicBezTo>
                  <a:pt x="10579419" y="1025941"/>
                  <a:pt x="10603227" y="1033454"/>
                  <a:pt x="10623994" y="1041996"/>
                </a:cubicBezTo>
                <a:lnTo>
                  <a:pt x="10629774" y="1044511"/>
                </a:lnTo>
                <a:lnTo>
                  <a:pt x="10727305" y="1063419"/>
                </a:lnTo>
                <a:lnTo>
                  <a:pt x="10761785" y="1068017"/>
                </a:lnTo>
                <a:lnTo>
                  <a:pt x="10775688" y="1065268"/>
                </a:lnTo>
                <a:cubicBezTo>
                  <a:pt x="10790070" y="1060209"/>
                  <a:pt x="10805275" y="1052670"/>
                  <a:pt x="10821837" y="1042232"/>
                </a:cubicBezTo>
                <a:cubicBezTo>
                  <a:pt x="10987041" y="937564"/>
                  <a:pt x="11011156" y="925596"/>
                  <a:pt x="11122438" y="1004583"/>
                </a:cubicBezTo>
                <a:lnTo>
                  <a:pt x="11171433" y="1040550"/>
                </a:lnTo>
                <a:lnTo>
                  <a:pt x="11183724" y="1045316"/>
                </a:lnTo>
                <a:lnTo>
                  <a:pt x="11199690" y="1048085"/>
                </a:lnTo>
                <a:cubicBezTo>
                  <a:pt x="11210452" y="1048499"/>
                  <a:pt x="11222752" y="1048442"/>
                  <a:pt x="11232475" y="1049340"/>
                </a:cubicBezTo>
                <a:cubicBezTo>
                  <a:pt x="11272445" y="1020057"/>
                  <a:pt x="11206789" y="982961"/>
                  <a:pt x="11302451" y="949091"/>
                </a:cubicBezTo>
                <a:lnTo>
                  <a:pt x="11484849" y="1057667"/>
                </a:lnTo>
                <a:lnTo>
                  <a:pt x="11512818" y="1048926"/>
                </a:lnTo>
                <a:cubicBezTo>
                  <a:pt x="11553007" y="1039695"/>
                  <a:pt x="11597385" y="1034194"/>
                  <a:pt x="11642481" y="1029355"/>
                </a:cubicBezTo>
                <a:lnTo>
                  <a:pt x="11714551" y="1020966"/>
                </a:lnTo>
                <a:lnTo>
                  <a:pt x="11714551" y="1022389"/>
                </a:lnTo>
                <a:lnTo>
                  <a:pt x="11728519" y="1020975"/>
                </a:lnTo>
                <a:lnTo>
                  <a:pt x="11741691" y="1019651"/>
                </a:lnTo>
                <a:lnTo>
                  <a:pt x="11743999" y="1019424"/>
                </a:lnTo>
                <a:cubicBezTo>
                  <a:pt x="11745037" y="1019320"/>
                  <a:pt x="11744948" y="1019326"/>
                  <a:pt x="11742709" y="1019549"/>
                </a:cubicBezTo>
                <a:lnTo>
                  <a:pt x="11741691" y="1019651"/>
                </a:lnTo>
                <a:lnTo>
                  <a:pt x="11738529" y="1019963"/>
                </a:lnTo>
                <a:cubicBezTo>
                  <a:pt x="11729455" y="1020837"/>
                  <a:pt x="11718720" y="1021778"/>
                  <a:pt x="11771791" y="1015977"/>
                </a:cubicBezTo>
                <a:cubicBezTo>
                  <a:pt x="11774317" y="1015701"/>
                  <a:pt x="11812546" y="1011974"/>
                  <a:pt x="11834157" y="1009499"/>
                </a:cubicBezTo>
                <a:lnTo>
                  <a:pt x="11843354" y="1008273"/>
                </a:lnTo>
                <a:lnTo>
                  <a:pt x="11843354" y="1000151"/>
                </a:lnTo>
                <a:lnTo>
                  <a:pt x="11893955" y="983740"/>
                </a:lnTo>
                <a:cubicBezTo>
                  <a:pt x="11928061" y="969285"/>
                  <a:pt x="11955951" y="949359"/>
                  <a:pt x="11974160" y="920897"/>
                </a:cubicBezTo>
                <a:cubicBezTo>
                  <a:pt x="12002698" y="876981"/>
                  <a:pt x="12076554" y="851353"/>
                  <a:pt x="12143531" y="823664"/>
                </a:cubicBezTo>
                <a:lnTo>
                  <a:pt x="12192000" y="801163"/>
                </a:lnTo>
                <a:lnTo>
                  <a:pt x="12192000" y="2515690"/>
                </a:lnTo>
                <a:lnTo>
                  <a:pt x="0" y="2515690"/>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solidFill>
                <a:schemeClr val="tx1"/>
              </a:solidFill>
            </a:endParaRPr>
          </a:p>
        </p:txBody>
      </p:sp>
      <p:sp>
        <p:nvSpPr>
          <p:cNvPr id="4" name="Title 1">
            <a:extLst>
              <a:ext uri="{FF2B5EF4-FFF2-40B4-BE49-F238E27FC236}">
                <a16:creationId xmlns:a16="http://schemas.microsoft.com/office/drawing/2014/main" id="{F9768611-80DF-6B76-0012-14F44159CF0F}"/>
              </a:ext>
            </a:extLst>
          </p:cNvPr>
          <p:cNvSpPr>
            <a:spLocks noGrp="1"/>
          </p:cNvSpPr>
          <p:nvPr>
            <p:ph type="title"/>
          </p:nvPr>
        </p:nvSpPr>
        <p:spPr>
          <a:xfrm>
            <a:off x="838200" y="365125"/>
            <a:ext cx="10515600" cy="930275"/>
          </a:xfrm>
        </p:spPr>
        <p:txBody>
          <a:bodyPr vert="horz" lIns="91440" tIns="45720" rIns="91440" bIns="45720" rtlCol="0">
            <a:normAutofit/>
          </a:bodyPr>
          <a:lstStyle/>
          <a:p>
            <a:r>
              <a:rPr lang="en-US" dirty="0"/>
              <a:t>Now The Handsome One</a:t>
            </a:r>
            <a:endParaRPr lang="en-US" kern="1200" dirty="0">
              <a:latin typeface="+mj-lt"/>
              <a:ea typeface="+mj-ea"/>
              <a:cs typeface="+mj-cs"/>
            </a:endParaRPr>
          </a:p>
        </p:txBody>
      </p:sp>
      <p:pic>
        <p:nvPicPr>
          <p:cNvPr id="3" name="Picture 2" descr="A person with his hand on his chin&#10;&#10;Description automatically generated with medium confidence">
            <a:extLst>
              <a:ext uri="{FF2B5EF4-FFF2-40B4-BE49-F238E27FC236}">
                <a16:creationId xmlns:a16="http://schemas.microsoft.com/office/drawing/2014/main" id="{A197AEA0-8CA4-DAE8-848E-9895954A23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04122" y="1880171"/>
            <a:ext cx="3439005" cy="4401164"/>
          </a:xfrm>
          <a:prstGeom prst="rect">
            <a:avLst/>
          </a:prstGeom>
        </p:spPr>
      </p:pic>
    </p:spTree>
    <p:extLst>
      <p:ext uri="{BB962C8B-B14F-4D97-AF65-F5344CB8AC3E}">
        <p14:creationId xmlns:p14="http://schemas.microsoft.com/office/powerpoint/2010/main" val="2667021080"/>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par>
                                <p:cTn id="8" presetID="22" presetClass="entr" presetSubtype="4"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down)">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9856042A-D2DE-2D1C-F3C5-FB982420C75E}"/>
              </a:ext>
            </a:extLst>
          </p:cNvPr>
          <p:cNvSpPr>
            <a:spLocks noGrp="1"/>
          </p:cNvSpPr>
          <p:nvPr>
            <p:ph type="title"/>
          </p:nvPr>
        </p:nvSpPr>
        <p:spPr>
          <a:xfrm>
            <a:off x="838200" y="609600"/>
            <a:ext cx="3739341" cy="1330839"/>
          </a:xfrm>
        </p:spPr>
        <p:txBody>
          <a:bodyPr vert="horz" lIns="91440" tIns="45720" rIns="91440" bIns="45720" rtlCol="0" anchor="ctr">
            <a:normAutofit/>
          </a:bodyPr>
          <a:lstStyle/>
          <a:p>
            <a:r>
              <a:rPr lang="en-US" kern="1200">
                <a:solidFill>
                  <a:schemeClr val="tx1"/>
                </a:solidFill>
                <a:latin typeface="+mj-lt"/>
                <a:ea typeface="+mj-ea"/>
                <a:cs typeface="+mj-cs"/>
              </a:rPr>
              <a:t>CNN</a:t>
            </a:r>
          </a:p>
        </p:txBody>
      </p:sp>
      <p:sp>
        <p:nvSpPr>
          <p:cNvPr id="7" name="TextBox 6">
            <a:extLst>
              <a:ext uri="{FF2B5EF4-FFF2-40B4-BE49-F238E27FC236}">
                <a16:creationId xmlns:a16="http://schemas.microsoft.com/office/drawing/2014/main" id="{3CE14DF1-EF74-DA56-1025-8764D792DBE7}"/>
              </a:ext>
            </a:extLst>
          </p:cNvPr>
          <p:cNvSpPr txBox="1"/>
          <p:nvPr/>
        </p:nvSpPr>
        <p:spPr>
          <a:xfrm>
            <a:off x="862366" y="2194102"/>
            <a:ext cx="3427001" cy="3908586"/>
          </a:xfrm>
          <a:prstGeom prst="rect">
            <a:avLst/>
          </a:prstGeom>
        </p:spPr>
        <p:txBody>
          <a:bodyPr vert="horz" lIns="91440" tIns="45720" rIns="91440" bIns="45720" rtlCol="0">
            <a:normAutofit/>
          </a:bodyPr>
          <a:lstStyle/>
          <a:p>
            <a:pPr>
              <a:lnSpc>
                <a:spcPct val="90000"/>
              </a:lnSpc>
              <a:spcAft>
                <a:spcPts val="600"/>
              </a:spcAft>
            </a:pPr>
            <a:r>
              <a:rPr lang="en-US" sz="1700" dirty="0"/>
              <a:t>Convolutional Neural Networks (CNNs) are deep learning algorithms for image processing. They learn features through convolutional layers that apply filters to the input image. Pooling layers down sample the features, and fully connected layers generate predictions. CNNs excel at visual tasks by capturing relevant features and hierarchical patterns. They are widely used in image classification, object detection, and more.</a:t>
            </a:r>
          </a:p>
        </p:txBody>
      </p:sp>
      <p:pic>
        <p:nvPicPr>
          <p:cNvPr id="5" name="Picture 4" descr="A picture containing diagram, text, line, plan&#10;&#10;Description automatically generated">
            <a:extLst>
              <a:ext uri="{FF2B5EF4-FFF2-40B4-BE49-F238E27FC236}">
                <a16:creationId xmlns:a16="http://schemas.microsoft.com/office/drawing/2014/main" id="{A298E99C-E820-388A-856B-CA6D046DD6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45457" y="1920624"/>
            <a:ext cx="6155141" cy="3040492"/>
          </a:xfrm>
          <a:prstGeom prst="rect">
            <a:avLst/>
          </a:prstGeom>
        </p:spPr>
      </p:pic>
    </p:spTree>
    <p:extLst>
      <p:ext uri="{BB962C8B-B14F-4D97-AF65-F5344CB8AC3E}">
        <p14:creationId xmlns:p14="http://schemas.microsoft.com/office/powerpoint/2010/main" val="41665127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D13CC36-B950-4F02-9BAF-9A7EB26739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438F865-88E2-BA77-9067-0A2039F9C144}"/>
              </a:ext>
            </a:extLst>
          </p:cNvPr>
          <p:cNvSpPr>
            <a:spLocks noGrp="1"/>
          </p:cNvSpPr>
          <p:nvPr>
            <p:ph type="title"/>
          </p:nvPr>
        </p:nvSpPr>
        <p:spPr>
          <a:xfrm>
            <a:off x="1137034" y="609600"/>
            <a:ext cx="6478417" cy="1322887"/>
          </a:xfrm>
        </p:spPr>
        <p:txBody>
          <a:bodyPr>
            <a:normAutofit/>
          </a:bodyPr>
          <a:lstStyle/>
          <a:p>
            <a:r>
              <a:rPr lang="en-US" dirty="0"/>
              <a:t>Agenda</a:t>
            </a:r>
            <a:endParaRPr lang="en-IL" dirty="0"/>
          </a:p>
        </p:txBody>
      </p:sp>
      <p:sp>
        <p:nvSpPr>
          <p:cNvPr id="12" name="Freeform: Shape 11">
            <a:extLst>
              <a:ext uri="{FF2B5EF4-FFF2-40B4-BE49-F238E27FC236}">
                <a16:creationId xmlns:a16="http://schemas.microsoft.com/office/drawing/2014/main" id="{C1657055-16FE-41A2-B207-7880F6DCA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589924" y="2"/>
            <a:ext cx="7602076" cy="470844"/>
          </a:xfrm>
          <a:custGeom>
            <a:avLst/>
            <a:gdLst>
              <a:gd name="connsiteX0" fmla="*/ 9683888 w 9683888"/>
              <a:gd name="connsiteY0" fmla="*/ 0 h 743457"/>
              <a:gd name="connsiteX1" fmla="*/ 0 w 9683888"/>
              <a:gd name="connsiteY1" fmla="*/ 0 h 743457"/>
              <a:gd name="connsiteX2" fmla="*/ 0 w 9683888"/>
              <a:gd name="connsiteY2" fmla="*/ 365878 h 743457"/>
              <a:gd name="connsiteX3" fmla="*/ 11844 w 9683888"/>
              <a:gd name="connsiteY3" fmla="*/ 367909 h 743457"/>
              <a:gd name="connsiteX4" fmla="*/ 106208 w 9683888"/>
              <a:gd name="connsiteY4" fmla="*/ 385974 h 743457"/>
              <a:gd name="connsiteX5" fmla="*/ 183667 w 9683888"/>
              <a:gd name="connsiteY5" fmla="*/ 399162 h 743457"/>
              <a:gd name="connsiteX6" fmla="*/ 292430 w 9683888"/>
              <a:gd name="connsiteY6" fmla="*/ 390408 h 743457"/>
              <a:gd name="connsiteX7" fmla="*/ 386942 w 9683888"/>
              <a:gd name="connsiteY7" fmla="*/ 395582 h 743457"/>
              <a:gd name="connsiteX8" fmla="*/ 485751 w 9683888"/>
              <a:gd name="connsiteY8" fmla="*/ 408404 h 743457"/>
              <a:gd name="connsiteX9" fmla="*/ 604107 w 9683888"/>
              <a:gd name="connsiteY9" fmla="*/ 418647 h 743457"/>
              <a:gd name="connsiteX10" fmla="*/ 694081 w 9683888"/>
              <a:gd name="connsiteY10" fmla="*/ 449524 h 743457"/>
              <a:gd name="connsiteX11" fmla="*/ 762452 w 9683888"/>
              <a:gd name="connsiteY11" fmla="*/ 456090 h 743457"/>
              <a:gd name="connsiteX12" fmla="*/ 987872 w 9683888"/>
              <a:gd name="connsiteY12" fmla="*/ 481862 h 743457"/>
              <a:gd name="connsiteX13" fmla="*/ 1077163 w 9683888"/>
              <a:gd name="connsiteY13" fmla="*/ 524467 h 743457"/>
              <a:gd name="connsiteX14" fmla="*/ 1258716 w 9683888"/>
              <a:gd name="connsiteY14" fmla="*/ 587975 h 743457"/>
              <a:gd name="connsiteX15" fmla="*/ 1298056 w 9683888"/>
              <a:gd name="connsiteY15" fmla="*/ 595413 h 743457"/>
              <a:gd name="connsiteX16" fmla="*/ 1327017 w 9683888"/>
              <a:gd name="connsiteY16" fmla="*/ 617412 h 743457"/>
              <a:gd name="connsiteX17" fmla="*/ 1347909 w 9683888"/>
              <a:gd name="connsiteY17" fmla="*/ 620209 h 743457"/>
              <a:gd name="connsiteX18" fmla="*/ 1421792 w 9683888"/>
              <a:gd name="connsiteY18" fmla="*/ 626139 h 743457"/>
              <a:gd name="connsiteX19" fmla="*/ 1519789 w 9683888"/>
              <a:gd name="connsiteY19" fmla="*/ 645011 h 743457"/>
              <a:gd name="connsiteX20" fmla="*/ 1620886 w 9683888"/>
              <a:gd name="connsiteY20" fmla="*/ 687715 h 743457"/>
              <a:gd name="connsiteX21" fmla="*/ 1676745 w 9683888"/>
              <a:gd name="connsiteY21" fmla="*/ 690130 h 743457"/>
              <a:gd name="connsiteX22" fmla="*/ 1832228 w 9683888"/>
              <a:gd name="connsiteY22" fmla="*/ 690860 h 743457"/>
              <a:gd name="connsiteX23" fmla="*/ 1980464 w 9683888"/>
              <a:gd name="connsiteY23" fmla="*/ 704858 h 743457"/>
              <a:gd name="connsiteX24" fmla="*/ 2051150 w 9683888"/>
              <a:gd name="connsiteY24" fmla="*/ 711187 h 743457"/>
              <a:gd name="connsiteX25" fmla="*/ 2162824 w 9683888"/>
              <a:gd name="connsiteY25" fmla="*/ 709178 h 743457"/>
              <a:gd name="connsiteX26" fmla="*/ 2259859 w 9683888"/>
              <a:gd name="connsiteY26" fmla="*/ 718188 h 743457"/>
              <a:gd name="connsiteX27" fmla="*/ 2378290 w 9683888"/>
              <a:gd name="connsiteY27" fmla="*/ 738748 h 743457"/>
              <a:gd name="connsiteX28" fmla="*/ 2407828 w 9683888"/>
              <a:gd name="connsiteY28" fmla="*/ 743457 h 743457"/>
              <a:gd name="connsiteX29" fmla="*/ 2428936 w 9683888"/>
              <a:gd name="connsiteY29" fmla="*/ 734697 h 743457"/>
              <a:gd name="connsiteX30" fmla="*/ 2646106 w 9683888"/>
              <a:gd name="connsiteY30" fmla="*/ 660204 h 743457"/>
              <a:gd name="connsiteX31" fmla="*/ 2799920 w 9683888"/>
              <a:gd name="connsiteY31" fmla="*/ 630451 h 743457"/>
              <a:gd name="connsiteX32" fmla="*/ 2953556 w 9683888"/>
              <a:gd name="connsiteY32" fmla="*/ 607173 h 743457"/>
              <a:gd name="connsiteX33" fmla="*/ 3009839 w 9683888"/>
              <a:gd name="connsiteY33" fmla="*/ 601743 h 743457"/>
              <a:gd name="connsiteX34" fmla="*/ 3115016 w 9683888"/>
              <a:gd name="connsiteY34" fmla="*/ 584982 h 743457"/>
              <a:gd name="connsiteX35" fmla="*/ 3185844 w 9683888"/>
              <a:gd name="connsiteY35" fmla="*/ 595356 h 743457"/>
              <a:gd name="connsiteX36" fmla="*/ 3246013 w 9683888"/>
              <a:gd name="connsiteY36" fmla="*/ 592418 h 743457"/>
              <a:gd name="connsiteX37" fmla="*/ 3313565 w 9683888"/>
              <a:gd name="connsiteY37" fmla="*/ 574138 h 743457"/>
              <a:gd name="connsiteX38" fmla="*/ 3414143 w 9683888"/>
              <a:gd name="connsiteY38" fmla="*/ 553730 h 743457"/>
              <a:gd name="connsiteX39" fmla="*/ 3552895 w 9683888"/>
              <a:gd name="connsiteY39" fmla="*/ 548563 h 743457"/>
              <a:gd name="connsiteX40" fmla="*/ 3753012 w 9683888"/>
              <a:gd name="connsiteY40" fmla="*/ 599520 h 743457"/>
              <a:gd name="connsiteX41" fmla="*/ 3804392 w 9683888"/>
              <a:gd name="connsiteY41" fmla="*/ 604131 h 743457"/>
              <a:gd name="connsiteX42" fmla="*/ 3916696 w 9683888"/>
              <a:gd name="connsiteY42" fmla="*/ 606540 h 743457"/>
              <a:gd name="connsiteX43" fmla="*/ 4063849 w 9683888"/>
              <a:gd name="connsiteY43" fmla="*/ 604058 h 743457"/>
              <a:gd name="connsiteX44" fmla="*/ 4172179 w 9683888"/>
              <a:gd name="connsiteY44" fmla="*/ 592355 h 743457"/>
              <a:gd name="connsiteX45" fmla="*/ 4276294 w 9683888"/>
              <a:gd name="connsiteY45" fmla="*/ 587119 h 743457"/>
              <a:gd name="connsiteX46" fmla="*/ 4411090 w 9683888"/>
              <a:gd name="connsiteY46" fmla="*/ 575600 h 743457"/>
              <a:gd name="connsiteX47" fmla="*/ 4540465 w 9683888"/>
              <a:gd name="connsiteY47" fmla="*/ 567464 h 743457"/>
              <a:gd name="connsiteX48" fmla="*/ 4545352 w 9683888"/>
              <a:gd name="connsiteY48" fmla="*/ 555554 h 743457"/>
              <a:gd name="connsiteX49" fmla="*/ 4564014 w 9683888"/>
              <a:gd name="connsiteY49" fmla="*/ 553660 h 743457"/>
              <a:gd name="connsiteX50" fmla="*/ 4568602 w 9683888"/>
              <a:gd name="connsiteY50" fmla="*/ 550913 h 743457"/>
              <a:gd name="connsiteX51" fmla="*/ 4595289 w 9683888"/>
              <a:gd name="connsiteY51" fmla="*/ 537407 h 743457"/>
              <a:gd name="connsiteX52" fmla="*/ 4739026 w 9683888"/>
              <a:gd name="connsiteY52" fmla="*/ 532483 h 743457"/>
              <a:gd name="connsiteX53" fmla="*/ 5061335 w 9683888"/>
              <a:gd name="connsiteY53" fmla="*/ 545635 h 743457"/>
              <a:gd name="connsiteX54" fmla="*/ 5338634 w 9683888"/>
              <a:gd name="connsiteY54" fmla="*/ 595754 h 743457"/>
              <a:gd name="connsiteX55" fmla="*/ 5529430 w 9683888"/>
              <a:gd name="connsiteY55" fmla="*/ 606335 h 743457"/>
              <a:gd name="connsiteX56" fmla="*/ 5604039 w 9683888"/>
              <a:gd name="connsiteY56" fmla="*/ 607676 h 743457"/>
              <a:gd name="connsiteX57" fmla="*/ 5625281 w 9683888"/>
              <a:gd name="connsiteY57" fmla="*/ 617253 h 743457"/>
              <a:gd name="connsiteX58" fmla="*/ 5628138 w 9683888"/>
              <a:gd name="connsiteY58" fmla="*/ 615483 h 743457"/>
              <a:gd name="connsiteX59" fmla="*/ 5653593 w 9683888"/>
              <a:gd name="connsiteY59" fmla="*/ 617873 h 743457"/>
              <a:gd name="connsiteX60" fmla="*/ 5658658 w 9683888"/>
              <a:gd name="connsiteY60" fmla="*/ 624279 h 743457"/>
              <a:gd name="connsiteX61" fmla="*/ 5675963 w 9683888"/>
              <a:gd name="connsiteY61" fmla="*/ 627762 h 743457"/>
              <a:gd name="connsiteX62" fmla="*/ 5709625 w 9683888"/>
              <a:gd name="connsiteY62" fmla="*/ 639593 h 743457"/>
              <a:gd name="connsiteX63" fmla="*/ 5716324 w 9683888"/>
              <a:gd name="connsiteY63" fmla="*/ 637148 h 743457"/>
              <a:gd name="connsiteX64" fmla="*/ 5767720 w 9683888"/>
              <a:gd name="connsiteY64" fmla="*/ 647737 h 743457"/>
              <a:gd name="connsiteX65" fmla="*/ 5768619 w 9683888"/>
              <a:gd name="connsiteY65" fmla="*/ 645671 h 743457"/>
              <a:gd name="connsiteX66" fmla="*/ 5858696 w 9683888"/>
              <a:gd name="connsiteY66" fmla="*/ 628099 h 743457"/>
              <a:gd name="connsiteX67" fmla="*/ 5935260 w 9683888"/>
              <a:gd name="connsiteY67" fmla="*/ 596904 h 743457"/>
              <a:gd name="connsiteX68" fmla="*/ 5946176 w 9683888"/>
              <a:gd name="connsiteY68" fmla="*/ 597874 h 743457"/>
              <a:gd name="connsiteX69" fmla="*/ 5946447 w 9683888"/>
              <a:gd name="connsiteY69" fmla="*/ 597396 h 743457"/>
              <a:gd name="connsiteX70" fmla="*/ 5958069 w 9683888"/>
              <a:gd name="connsiteY70" fmla="*/ 597432 h 743457"/>
              <a:gd name="connsiteX71" fmla="*/ 5966081 w 9683888"/>
              <a:gd name="connsiteY71" fmla="*/ 599643 h 743457"/>
              <a:gd name="connsiteX72" fmla="*/ 5987259 w 9683888"/>
              <a:gd name="connsiteY72" fmla="*/ 601523 h 743457"/>
              <a:gd name="connsiteX73" fmla="*/ 5994905 w 9683888"/>
              <a:gd name="connsiteY73" fmla="*/ 598873 h 743457"/>
              <a:gd name="connsiteX74" fmla="*/ 6054803 w 9683888"/>
              <a:gd name="connsiteY74" fmla="*/ 541202 h 743457"/>
              <a:gd name="connsiteX75" fmla="*/ 6188672 w 9683888"/>
              <a:gd name="connsiteY75" fmla="*/ 496389 h 743457"/>
              <a:gd name="connsiteX76" fmla="*/ 6323280 w 9683888"/>
              <a:gd name="connsiteY76" fmla="*/ 458013 h 743457"/>
              <a:gd name="connsiteX77" fmla="*/ 6457257 w 9683888"/>
              <a:gd name="connsiteY77" fmla="*/ 414621 h 743457"/>
              <a:gd name="connsiteX78" fmla="*/ 6530019 w 9683888"/>
              <a:gd name="connsiteY78" fmla="*/ 423168 h 743457"/>
              <a:gd name="connsiteX79" fmla="*/ 6626800 w 9683888"/>
              <a:gd name="connsiteY79" fmla="*/ 375078 h 743457"/>
              <a:gd name="connsiteX80" fmla="*/ 6689231 w 9683888"/>
              <a:gd name="connsiteY80" fmla="*/ 353501 h 743457"/>
              <a:gd name="connsiteX81" fmla="*/ 6726440 w 9683888"/>
              <a:gd name="connsiteY81" fmla="*/ 340276 h 743457"/>
              <a:gd name="connsiteX82" fmla="*/ 6835228 w 9683888"/>
              <a:gd name="connsiteY82" fmla="*/ 329393 h 743457"/>
              <a:gd name="connsiteX83" fmla="*/ 7039363 w 9683888"/>
              <a:gd name="connsiteY83" fmla="*/ 370823 h 743457"/>
              <a:gd name="connsiteX84" fmla="*/ 7095156 w 9683888"/>
              <a:gd name="connsiteY84" fmla="*/ 366075 h 743457"/>
              <a:gd name="connsiteX85" fmla="*/ 7187061 w 9683888"/>
              <a:gd name="connsiteY85" fmla="*/ 383876 h 743457"/>
              <a:gd name="connsiteX86" fmla="*/ 7295039 w 9683888"/>
              <a:gd name="connsiteY86" fmla="*/ 355046 h 743457"/>
              <a:gd name="connsiteX87" fmla="*/ 7373651 w 9683888"/>
              <a:gd name="connsiteY87" fmla="*/ 322299 h 743457"/>
              <a:gd name="connsiteX88" fmla="*/ 7418964 w 9683888"/>
              <a:gd name="connsiteY88" fmla="*/ 308685 h 743457"/>
              <a:gd name="connsiteX89" fmla="*/ 7450568 w 9683888"/>
              <a:gd name="connsiteY89" fmla="*/ 293511 h 743457"/>
              <a:gd name="connsiteX90" fmla="*/ 7538380 w 9683888"/>
              <a:gd name="connsiteY90" fmla="*/ 283235 h 743457"/>
              <a:gd name="connsiteX91" fmla="*/ 7786348 w 9683888"/>
              <a:gd name="connsiteY91" fmla="*/ 225377 h 743457"/>
              <a:gd name="connsiteX92" fmla="*/ 7849534 w 9683888"/>
              <a:gd name="connsiteY92" fmla="*/ 245434 h 743457"/>
              <a:gd name="connsiteX93" fmla="*/ 7981165 w 9683888"/>
              <a:gd name="connsiteY93" fmla="*/ 222252 h 743457"/>
              <a:gd name="connsiteX94" fmla="*/ 8171882 w 9683888"/>
              <a:gd name="connsiteY94" fmla="*/ 222497 h 743457"/>
              <a:gd name="connsiteX95" fmla="*/ 8242270 w 9683888"/>
              <a:gd name="connsiteY95" fmla="*/ 180535 h 743457"/>
              <a:gd name="connsiteX96" fmla="*/ 8490152 w 9683888"/>
              <a:gd name="connsiteY96" fmla="*/ 209193 h 743457"/>
              <a:gd name="connsiteX97" fmla="*/ 8622272 w 9683888"/>
              <a:gd name="connsiteY97" fmla="*/ 188859 h 743457"/>
              <a:gd name="connsiteX98" fmla="*/ 8738606 w 9683888"/>
              <a:gd name="connsiteY98" fmla="*/ 208945 h 743457"/>
              <a:gd name="connsiteX99" fmla="*/ 8831307 w 9683888"/>
              <a:gd name="connsiteY99" fmla="*/ 207738 h 743457"/>
              <a:gd name="connsiteX100" fmla="*/ 8891432 w 9683888"/>
              <a:gd name="connsiteY100" fmla="*/ 184510 h 743457"/>
              <a:gd name="connsiteX101" fmla="*/ 8946980 w 9683888"/>
              <a:gd name="connsiteY101" fmla="*/ 145578 h 743457"/>
              <a:gd name="connsiteX102" fmla="*/ 9107760 w 9683888"/>
              <a:gd name="connsiteY102" fmla="*/ 128052 h 743457"/>
              <a:gd name="connsiteX103" fmla="*/ 9195623 w 9683888"/>
              <a:gd name="connsiteY103" fmla="*/ 100212 h 743457"/>
              <a:gd name="connsiteX104" fmla="*/ 9256898 w 9683888"/>
              <a:gd name="connsiteY104" fmla="*/ 73900 h 743457"/>
              <a:gd name="connsiteX105" fmla="*/ 9351740 w 9683888"/>
              <a:gd name="connsiteY105" fmla="*/ 80439 h 743457"/>
              <a:gd name="connsiteX106" fmla="*/ 9539796 w 9683888"/>
              <a:gd name="connsiteY106" fmla="*/ 87069 h 743457"/>
              <a:gd name="connsiteX107" fmla="*/ 9619109 w 9683888"/>
              <a:gd name="connsiteY107" fmla="*/ 39994 h 743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Lst>
            <a:rect l="l" t="t" r="r" b="b"/>
            <a:pathLst>
              <a:path w="9683888" h="743457">
                <a:moveTo>
                  <a:pt x="9683888" y="0"/>
                </a:moveTo>
                <a:lnTo>
                  <a:pt x="0" y="0"/>
                </a:lnTo>
                <a:lnTo>
                  <a:pt x="0" y="365878"/>
                </a:lnTo>
                <a:lnTo>
                  <a:pt x="11844" y="367909"/>
                </a:lnTo>
                <a:cubicBezTo>
                  <a:pt x="50423" y="374387"/>
                  <a:pt x="87879" y="380746"/>
                  <a:pt x="106208" y="385974"/>
                </a:cubicBezTo>
                <a:cubicBezTo>
                  <a:pt x="119919" y="389979"/>
                  <a:pt x="149687" y="402128"/>
                  <a:pt x="183667" y="399162"/>
                </a:cubicBezTo>
                <a:cubicBezTo>
                  <a:pt x="228274" y="394575"/>
                  <a:pt x="256969" y="398315"/>
                  <a:pt x="292430" y="390408"/>
                </a:cubicBezTo>
                <a:cubicBezTo>
                  <a:pt x="325377" y="395694"/>
                  <a:pt x="374510" y="420053"/>
                  <a:pt x="386942" y="395582"/>
                </a:cubicBezTo>
                <a:cubicBezTo>
                  <a:pt x="400429" y="416427"/>
                  <a:pt x="451168" y="399411"/>
                  <a:pt x="485751" y="408404"/>
                </a:cubicBezTo>
                <a:cubicBezTo>
                  <a:pt x="520399" y="423586"/>
                  <a:pt x="570416" y="404235"/>
                  <a:pt x="604107" y="418647"/>
                </a:cubicBezTo>
                <a:cubicBezTo>
                  <a:pt x="633631" y="425521"/>
                  <a:pt x="672063" y="446364"/>
                  <a:pt x="694081" y="449524"/>
                </a:cubicBezTo>
                <a:cubicBezTo>
                  <a:pt x="700528" y="463278"/>
                  <a:pt x="713487" y="450700"/>
                  <a:pt x="762452" y="456090"/>
                </a:cubicBezTo>
                <a:cubicBezTo>
                  <a:pt x="811417" y="461479"/>
                  <a:pt x="935420" y="470466"/>
                  <a:pt x="987872" y="481862"/>
                </a:cubicBezTo>
                <a:cubicBezTo>
                  <a:pt x="1018493" y="475799"/>
                  <a:pt x="1019470" y="516810"/>
                  <a:pt x="1077163" y="524467"/>
                </a:cubicBezTo>
                <a:cubicBezTo>
                  <a:pt x="1124222" y="535807"/>
                  <a:pt x="1202940" y="574855"/>
                  <a:pt x="1258716" y="587975"/>
                </a:cubicBezTo>
                <a:cubicBezTo>
                  <a:pt x="1274181" y="586466"/>
                  <a:pt x="1286859" y="589632"/>
                  <a:pt x="1298056" y="595413"/>
                </a:cubicBezTo>
                <a:lnTo>
                  <a:pt x="1327017" y="617412"/>
                </a:lnTo>
                <a:lnTo>
                  <a:pt x="1347909" y="620209"/>
                </a:lnTo>
                <a:cubicBezTo>
                  <a:pt x="1377004" y="628445"/>
                  <a:pt x="1394712" y="616344"/>
                  <a:pt x="1421792" y="626139"/>
                </a:cubicBezTo>
                <a:cubicBezTo>
                  <a:pt x="1466260" y="647543"/>
                  <a:pt x="1506099" y="610975"/>
                  <a:pt x="1519789" y="645011"/>
                </a:cubicBezTo>
                <a:cubicBezTo>
                  <a:pt x="1556219" y="665699"/>
                  <a:pt x="1578776" y="668950"/>
                  <a:pt x="1620886" y="687715"/>
                </a:cubicBezTo>
                <a:cubicBezTo>
                  <a:pt x="1658228" y="693647"/>
                  <a:pt x="1636224" y="694371"/>
                  <a:pt x="1676745" y="690130"/>
                </a:cubicBezTo>
                <a:cubicBezTo>
                  <a:pt x="1713709" y="697532"/>
                  <a:pt x="1774627" y="701403"/>
                  <a:pt x="1832228" y="690860"/>
                </a:cubicBezTo>
                <a:cubicBezTo>
                  <a:pt x="1866586" y="689181"/>
                  <a:pt x="1949046" y="755765"/>
                  <a:pt x="1980464" y="704858"/>
                </a:cubicBezTo>
                <a:cubicBezTo>
                  <a:pt x="2001472" y="716610"/>
                  <a:pt x="2020758" y="710467"/>
                  <a:pt x="2051150" y="711187"/>
                </a:cubicBezTo>
                <a:cubicBezTo>
                  <a:pt x="2081543" y="711907"/>
                  <a:pt x="2117567" y="736153"/>
                  <a:pt x="2162824" y="709178"/>
                </a:cubicBezTo>
                <a:cubicBezTo>
                  <a:pt x="2219712" y="701824"/>
                  <a:pt x="2181421" y="742368"/>
                  <a:pt x="2259859" y="718188"/>
                </a:cubicBezTo>
                <a:cubicBezTo>
                  <a:pt x="2296623" y="733933"/>
                  <a:pt x="2337412" y="741012"/>
                  <a:pt x="2378290" y="738748"/>
                </a:cubicBezTo>
                <a:cubicBezTo>
                  <a:pt x="2380041" y="725410"/>
                  <a:pt x="2399659" y="741017"/>
                  <a:pt x="2407828" y="743457"/>
                </a:cubicBezTo>
                <a:cubicBezTo>
                  <a:pt x="2406113" y="735180"/>
                  <a:pt x="2421642" y="728742"/>
                  <a:pt x="2428936" y="734697"/>
                </a:cubicBezTo>
                <a:cubicBezTo>
                  <a:pt x="2468648" y="720822"/>
                  <a:pt x="2584275" y="677579"/>
                  <a:pt x="2646106" y="660204"/>
                </a:cubicBezTo>
                <a:cubicBezTo>
                  <a:pt x="2706894" y="652346"/>
                  <a:pt x="2738390" y="612318"/>
                  <a:pt x="2799920" y="630451"/>
                </a:cubicBezTo>
                <a:cubicBezTo>
                  <a:pt x="2856798" y="622940"/>
                  <a:pt x="2902940" y="602232"/>
                  <a:pt x="2953556" y="607173"/>
                </a:cubicBezTo>
                <a:cubicBezTo>
                  <a:pt x="2970626" y="593247"/>
                  <a:pt x="2988095" y="586399"/>
                  <a:pt x="3009839" y="601743"/>
                </a:cubicBezTo>
                <a:cubicBezTo>
                  <a:pt x="3046166" y="594868"/>
                  <a:pt x="3085682" y="586046"/>
                  <a:pt x="3115016" y="584982"/>
                </a:cubicBezTo>
                <a:cubicBezTo>
                  <a:pt x="3144992" y="587935"/>
                  <a:pt x="3158740" y="599045"/>
                  <a:pt x="3185844" y="595356"/>
                </a:cubicBezTo>
                <a:cubicBezTo>
                  <a:pt x="3209939" y="576197"/>
                  <a:pt x="3221731" y="614583"/>
                  <a:pt x="3246013" y="592418"/>
                </a:cubicBezTo>
                <a:cubicBezTo>
                  <a:pt x="3228976" y="565486"/>
                  <a:pt x="3320172" y="599686"/>
                  <a:pt x="3313565" y="574138"/>
                </a:cubicBezTo>
                <a:cubicBezTo>
                  <a:pt x="3341586" y="564515"/>
                  <a:pt x="3371901" y="555346"/>
                  <a:pt x="3414143" y="553730"/>
                </a:cubicBezTo>
                <a:cubicBezTo>
                  <a:pt x="3463229" y="557630"/>
                  <a:pt x="3476532" y="539673"/>
                  <a:pt x="3552895" y="548563"/>
                </a:cubicBezTo>
                <a:cubicBezTo>
                  <a:pt x="3620356" y="561042"/>
                  <a:pt x="3688830" y="574962"/>
                  <a:pt x="3753012" y="599520"/>
                </a:cubicBezTo>
                <a:cubicBezTo>
                  <a:pt x="3769580" y="615048"/>
                  <a:pt x="3777112" y="602961"/>
                  <a:pt x="3804392" y="604131"/>
                </a:cubicBezTo>
                <a:cubicBezTo>
                  <a:pt x="3831672" y="605301"/>
                  <a:pt x="3878076" y="605222"/>
                  <a:pt x="3916696" y="606540"/>
                </a:cubicBezTo>
                <a:cubicBezTo>
                  <a:pt x="3970533" y="603881"/>
                  <a:pt x="3981244" y="618066"/>
                  <a:pt x="4063849" y="604058"/>
                </a:cubicBezTo>
                <a:cubicBezTo>
                  <a:pt x="4074473" y="605185"/>
                  <a:pt x="4134611" y="589365"/>
                  <a:pt x="4172179" y="592355"/>
                </a:cubicBezTo>
                <a:cubicBezTo>
                  <a:pt x="4180554" y="576172"/>
                  <a:pt x="4255433" y="602075"/>
                  <a:pt x="4276294" y="587119"/>
                </a:cubicBezTo>
                <a:cubicBezTo>
                  <a:pt x="4326119" y="586973"/>
                  <a:pt x="4361692" y="573867"/>
                  <a:pt x="4411090" y="575600"/>
                </a:cubicBezTo>
                <a:cubicBezTo>
                  <a:pt x="4465125" y="575500"/>
                  <a:pt x="4518088" y="570805"/>
                  <a:pt x="4540465" y="567464"/>
                </a:cubicBezTo>
                <a:lnTo>
                  <a:pt x="4545352" y="555554"/>
                </a:lnTo>
                <a:lnTo>
                  <a:pt x="4564014" y="553660"/>
                </a:lnTo>
                <a:lnTo>
                  <a:pt x="4568602" y="550913"/>
                </a:lnTo>
                <a:cubicBezTo>
                  <a:pt x="4577353" y="545618"/>
                  <a:pt x="4586105" y="540734"/>
                  <a:pt x="4595289" y="537407"/>
                </a:cubicBezTo>
                <a:cubicBezTo>
                  <a:pt x="4623104" y="537511"/>
                  <a:pt x="4660764" y="533229"/>
                  <a:pt x="4739026" y="532483"/>
                </a:cubicBezTo>
                <a:cubicBezTo>
                  <a:pt x="4806238" y="527255"/>
                  <a:pt x="4944577" y="524439"/>
                  <a:pt x="5061335" y="545635"/>
                </a:cubicBezTo>
                <a:cubicBezTo>
                  <a:pt x="5167156" y="553533"/>
                  <a:pt x="5251789" y="586167"/>
                  <a:pt x="5338634" y="595754"/>
                </a:cubicBezTo>
                <a:cubicBezTo>
                  <a:pt x="5415763" y="589622"/>
                  <a:pt x="5434719" y="609365"/>
                  <a:pt x="5529430" y="606335"/>
                </a:cubicBezTo>
                <a:cubicBezTo>
                  <a:pt x="5534498" y="613561"/>
                  <a:pt x="5597157" y="603269"/>
                  <a:pt x="5604039" y="607676"/>
                </a:cubicBezTo>
                <a:lnTo>
                  <a:pt x="5625281" y="617253"/>
                </a:lnTo>
                <a:lnTo>
                  <a:pt x="5628138" y="615483"/>
                </a:lnTo>
                <a:cubicBezTo>
                  <a:pt x="5640641" y="612245"/>
                  <a:pt x="5648217" y="613966"/>
                  <a:pt x="5653593" y="617873"/>
                </a:cubicBezTo>
                <a:lnTo>
                  <a:pt x="5658658" y="624279"/>
                </a:lnTo>
                <a:lnTo>
                  <a:pt x="5675963" y="627762"/>
                </a:lnTo>
                <a:lnTo>
                  <a:pt x="5709625" y="639593"/>
                </a:lnTo>
                <a:lnTo>
                  <a:pt x="5716324" y="637148"/>
                </a:lnTo>
                <a:lnTo>
                  <a:pt x="5767720" y="647737"/>
                </a:lnTo>
                <a:lnTo>
                  <a:pt x="5768619" y="645671"/>
                </a:lnTo>
                <a:cubicBezTo>
                  <a:pt x="5776130" y="642927"/>
                  <a:pt x="5830922" y="636226"/>
                  <a:pt x="5858696" y="628099"/>
                </a:cubicBezTo>
                <a:lnTo>
                  <a:pt x="5935260" y="596904"/>
                </a:lnTo>
                <a:lnTo>
                  <a:pt x="5946176" y="597874"/>
                </a:lnTo>
                <a:lnTo>
                  <a:pt x="5946447" y="597396"/>
                </a:lnTo>
                <a:cubicBezTo>
                  <a:pt x="5948934" y="596546"/>
                  <a:pt x="5952567" y="596468"/>
                  <a:pt x="5958069" y="597432"/>
                </a:cubicBezTo>
                <a:lnTo>
                  <a:pt x="5966081" y="599643"/>
                </a:lnTo>
                <a:lnTo>
                  <a:pt x="5987259" y="601523"/>
                </a:lnTo>
                <a:lnTo>
                  <a:pt x="5994905" y="598873"/>
                </a:lnTo>
                <a:cubicBezTo>
                  <a:pt x="6020610" y="579716"/>
                  <a:pt x="6016968" y="560235"/>
                  <a:pt x="6054803" y="541202"/>
                </a:cubicBezTo>
                <a:cubicBezTo>
                  <a:pt x="6108247" y="527358"/>
                  <a:pt x="6130976" y="484538"/>
                  <a:pt x="6188672" y="496389"/>
                </a:cubicBezTo>
                <a:cubicBezTo>
                  <a:pt x="6238659" y="483279"/>
                  <a:pt x="6277194" y="458153"/>
                  <a:pt x="6323280" y="458013"/>
                </a:cubicBezTo>
                <a:cubicBezTo>
                  <a:pt x="6368044" y="444385"/>
                  <a:pt x="6422801" y="420428"/>
                  <a:pt x="6457257" y="414621"/>
                </a:cubicBezTo>
                <a:cubicBezTo>
                  <a:pt x="6483424" y="410645"/>
                  <a:pt x="6508964" y="423228"/>
                  <a:pt x="6530019" y="423168"/>
                </a:cubicBezTo>
                <a:cubicBezTo>
                  <a:pt x="6558276" y="416578"/>
                  <a:pt x="6600264" y="386690"/>
                  <a:pt x="6626800" y="375078"/>
                </a:cubicBezTo>
                <a:cubicBezTo>
                  <a:pt x="6664418" y="400828"/>
                  <a:pt x="6655535" y="354302"/>
                  <a:pt x="6689231" y="353501"/>
                </a:cubicBezTo>
                <a:cubicBezTo>
                  <a:pt x="6708837" y="361122"/>
                  <a:pt x="6719642" y="359485"/>
                  <a:pt x="6726440" y="340276"/>
                </a:cubicBezTo>
                <a:cubicBezTo>
                  <a:pt x="6818329" y="378763"/>
                  <a:pt x="6765502" y="328183"/>
                  <a:pt x="6835228" y="329393"/>
                </a:cubicBezTo>
                <a:cubicBezTo>
                  <a:pt x="6897464" y="335048"/>
                  <a:pt x="6962224" y="329085"/>
                  <a:pt x="7039363" y="370823"/>
                </a:cubicBezTo>
                <a:cubicBezTo>
                  <a:pt x="7056368" y="384567"/>
                  <a:pt x="7070539" y="363899"/>
                  <a:pt x="7095156" y="366075"/>
                </a:cubicBezTo>
                <a:cubicBezTo>
                  <a:pt x="7119772" y="368250"/>
                  <a:pt x="7153748" y="385714"/>
                  <a:pt x="7187061" y="383876"/>
                </a:cubicBezTo>
                <a:cubicBezTo>
                  <a:pt x="7242115" y="377604"/>
                  <a:pt x="7270954" y="334249"/>
                  <a:pt x="7295039" y="355046"/>
                </a:cubicBezTo>
                <a:cubicBezTo>
                  <a:pt x="7320104" y="344159"/>
                  <a:pt x="7343179" y="301443"/>
                  <a:pt x="7373651" y="322299"/>
                </a:cubicBezTo>
                <a:cubicBezTo>
                  <a:pt x="7367160" y="298575"/>
                  <a:pt x="7410095" y="329040"/>
                  <a:pt x="7418964" y="308685"/>
                </a:cubicBezTo>
                <a:cubicBezTo>
                  <a:pt x="7424243" y="291807"/>
                  <a:pt x="7438503" y="297117"/>
                  <a:pt x="7450568" y="293511"/>
                </a:cubicBezTo>
                <a:cubicBezTo>
                  <a:pt x="7461276" y="277652"/>
                  <a:pt x="7519437" y="275664"/>
                  <a:pt x="7538380" y="283235"/>
                </a:cubicBezTo>
                <a:cubicBezTo>
                  <a:pt x="7594343" y="271879"/>
                  <a:pt x="7734488" y="231676"/>
                  <a:pt x="7786348" y="225377"/>
                </a:cubicBezTo>
                <a:cubicBezTo>
                  <a:pt x="7797693" y="277094"/>
                  <a:pt x="7847327" y="236176"/>
                  <a:pt x="7849534" y="245434"/>
                </a:cubicBezTo>
                <a:cubicBezTo>
                  <a:pt x="7894253" y="231282"/>
                  <a:pt x="7937937" y="238796"/>
                  <a:pt x="7981165" y="222252"/>
                </a:cubicBezTo>
                <a:cubicBezTo>
                  <a:pt x="8066564" y="234459"/>
                  <a:pt x="8127007" y="235277"/>
                  <a:pt x="8171882" y="222497"/>
                </a:cubicBezTo>
                <a:cubicBezTo>
                  <a:pt x="8183092" y="205785"/>
                  <a:pt x="8217423" y="177145"/>
                  <a:pt x="8242270" y="180535"/>
                </a:cubicBezTo>
                <a:cubicBezTo>
                  <a:pt x="8294138" y="178846"/>
                  <a:pt x="8410926" y="208334"/>
                  <a:pt x="8490152" y="209193"/>
                </a:cubicBezTo>
                <a:cubicBezTo>
                  <a:pt x="8558493" y="195433"/>
                  <a:pt x="8564727" y="233466"/>
                  <a:pt x="8622272" y="188859"/>
                </a:cubicBezTo>
                <a:cubicBezTo>
                  <a:pt x="8659556" y="191317"/>
                  <a:pt x="8666988" y="178214"/>
                  <a:pt x="8738606" y="208945"/>
                </a:cubicBezTo>
                <a:cubicBezTo>
                  <a:pt x="8769507" y="208543"/>
                  <a:pt x="8800406" y="224019"/>
                  <a:pt x="8831307" y="207738"/>
                </a:cubicBezTo>
                <a:cubicBezTo>
                  <a:pt x="8836477" y="191612"/>
                  <a:pt x="8870109" y="182455"/>
                  <a:pt x="8891432" y="184510"/>
                </a:cubicBezTo>
                <a:cubicBezTo>
                  <a:pt x="8876795" y="135260"/>
                  <a:pt x="8938553" y="173381"/>
                  <a:pt x="8946980" y="145578"/>
                </a:cubicBezTo>
                <a:cubicBezTo>
                  <a:pt x="9010957" y="156064"/>
                  <a:pt x="9046552" y="157746"/>
                  <a:pt x="9107760" y="128052"/>
                </a:cubicBezTo>
                <a:cubicBezTo>
                  <a:pt x="9135191" y="151813"/>
                  <a:pt x="9184204" y="114911"/>
                  <a:pt x="9195623" y="100212"/>
                </a:cubicBezTo>
                <a:cubicBezTo>
                  <a:pt x="9222736" y="85917"/>
                  <a:pt x="9230892" y="98248"/>
                  <a:pt x="9256898" y="73900"/>
                </a:cubicBezTo>
                <a:cubicBezTo>
                  <a:pt x="9276443" y="63724"/>
                  <a:pt x="9334001" y="80454"/>
                  <a:pt x="9351740" y="80439"/>
                </a:cubicBezTo>
                <a:cubicBezTo>
                  <a:pt x="9398889" y="82633"/>
                  <a:pt x="9473718" y="102566"/>
                  <a:pt x="9539796" y="87069"/>
                </a:cubicBezTo>
                <a:cubicBezTo>
                  <a:pt x="9565852" y="70987"/>
                  <a:pt x="9591569" y="56211"/>
                  <a:pt x="9619109" y="39994"/>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 name="Content Placeholder 2">
            <a:extLst>
              <a:ext uri="{FF2B5EF4-FFF2-40B4-BE49-F238E27FC236}">
                <a16:creationId xmlns:a16="http://schemas.microsoft.com/office/drawing/2014/main" id="{8484277C-B91A-87FD-F961-198668E19CA4}"/>
              </a:ext>
            </a:extLst>
          </p:cNvPr>
          <p:cNvSpPr>
            <a:spLocks noGrp="1"/>
          </p:cNvSpPr>
          <p:nvPr>
            <p:ph idx="1"/>
          </p:nvPr>
        </p:nvSpPr>
        <p:spPr>
          <a:xfrm>
            <a:off x="1137035" y="2194102"/>
            <a:ext cx="6260052" cy="3230883"/>
          </a:xfrm>
        </p:spPr>
        <p:txBody>
          <a:bodyPr>
            <a:normAutofit/>
          </a:bodyPr>
          <a:lstStyle/>
          <a:p>
            <a:r>
              <a:rPr lang="en-US" sz="2000" dirty="0"/>
              <a:t>Problem</a:t>
            </a:r>
          </a:p>
          <a:p>
            <a:r>
              <a:rPr lang="en-US" sz="2000" dirty="0"/>
              <a:t>Solution</a:t>
            </a:r>
          </a:p>
          <a:p>
            <a:r>
              <a:rPr lang="en-US" sz="2000" dirty="0"/>
              <a:t>Model architecture</a:t>
            </a:r>
          </a:p>
          <a:p>
            <a:r>
              <a:rPr lang="en-US" sz="2000" dirty="0"/>
              <a:t>Challenges</a:t>
            </a:r>
          </a:p>
          <a:p>
            <a:endParaRPr lang="en-IL" sz="2000" dirty="0"/>
          </a:p>
        </p:txBody>
      </p:sp>
      <p:sp>
        <p:nvSpPr>
          <p:cNvPr id="14" name="Freeform: Shape 13">
            <a:extLst>
              <a:ext uri="{FF2B5EF4-FFF2-40B4-BE49-F238E27FC236}">
                <a16:creationId xmlns:a16="http://schemas.microsoft.com/office/drawing/2014/main" id="{F3BD3BB9-3CB5-4253-A27D-6B7904723D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9827"/>
            <a:ext cx="10680562" cy="1078174"/>
          </a:xfrm>
          <a:custGeom>
            <a:avLst/>
            <a:gdLst>
              <a:gd name="connsiteX0" fmla="*/ 3617689 w 10680562"/>
              <a:gd name="connsiteY0" fmla="*/ 0 h 1605023"/>
              <a:gd name="connsiteX1" fmla="*/ 3635901 w 10680562"/>
              <a:gd name="connsiteY1" fmla="*/ 7738 h 1605023"/>
              <a:gd name="connsiteX2" fmla="*/ 3690891 w 10680562"/>
              <a:gd name="connsiteY2" fmla="*/ 7049 h 1605023"/>
              <a:gd name="connsiteX3" fmla="*/ 3832247 w 10680562"/>
              <a:gd name="connsiteY3" fmla="*/ 13937 h 1605023"/>
              <a:gd name="connsiteX4" fmla="*/ 3999111 w 10680562"/>
              <a:gd name="connsiteY4" fmla="*/ 44624 h 1605023"/>
              <a:gd name="connsiteX5" fmla="*/ 4034676 w 10680562"/>
              <a:gd name="connsiteY5" fmla="*/ 48775 h 1605023"/>
              <a:gd name="connsiteX6" fmla="*/ 4065394 w 10680562"/>
              <a:gd name="connsiteY6" fmla="*/ 42879 h 1605023"/>
              <a:gd name="connsiteX7" fmla="*/ 4072648 w 10680562"/>
              <a:gd name="connsiteY7" fmla="*/ 33262 h 1605023"/>
              <a:gd name="connsiteX8" fmla="*/ 4092232 w 10680562"/>
              <a:gd name="connsiteY8" fmla="*/ 34026 h 1605023"/>
              <a:gd name="connsiteX9" fmla="*/ 4097470 w 10680562"/>
              <a:gd name="connsiteY9" fmla="*/ 32252 h 1605023"/>
              <a:gd name="connsiteX10" fmla="*/ 4127488 w 10680562"/>
              <a:gd name="connsiteY10" fmla="*/ 24056 h 1605023"/>
              <a:gd name="connsiteX11" fmla="*/ 4190803 w 10680562"/>
              <a:gd name="connsiteY11" fmla="*/ 55685 h 1605023"/>
              <a:gd name="connsiteX12" fmla="*/ 4269333 w 10680562"/>
              <a:gd name="connsiteY12" fmla="*/ 54186 h 1605023"/>
              <a:gd name="connsiteX13" fmla="*/ 4481486 w 10680562"/>
              <a:gd name="connsiteY13" fmla="*/ 116915 h 1605023"/>
              <a:gd name="connsiteX14" fmla="*/ 4651418 w 10680562"/>
              <a:gd name="connsiteY14" fmla="*/ 150071 h 1605023"/>
              <a:gd name="connsiteX15" fmla="*/ 4863575 w 10680562"/>
              <a:gd name="connsiteY15" fmla="*/ 175458 h 1605023"/>
              <a:gd name="connsiteX16" fmla="*/ 5013635 w 10680562"/>
              <a:gd name="connsiteY16" fmla="*/ 213928 h 1605023"/>
              <a:gd name="connsiteX17" fmla="*/ 5203044 w 10680562"/>
              <a:gd name="connsiteY17" fmla="*/ 228946 h 1605023"/>
              <a:gd name="connsiteX18" fmla="*/ 5207070 w 10680562"/>
              <a:gd name="connsiteY18" fmla="*/ 235105 h 1605023"/>
              <a:gd name="connsiteX19" fmla="*/ 5224253 w 10680562"/>
              <a:gd name="connsiteY19" fmla="*/ 240320 h 1605023"/>
              <a:gd name="connsiteX20" fmla="*/ 5256736 w 10680562"/>
              <a:gd name="connsiteY20" fmla="*/ 254811 h 1605023"/>
              <a:gd name="connsiteX21" fmla="*/ 5264095 w 10680562"/>
              <a:gd name="connsiteY21" fmla="*/ 253567 h 1605023"/>
              <a:gd name="connsiteX22" fmla="*/ 5315084 w 10680562"/>
              <a:gd name="connsiteY22" fmla="*/ 269264 h 1605023"/>
              <a:gd name="connsiteX23" fmla="*/ 5316393 w 10680562"/>
              <a:gd name="connsiteY23" fmla="*/ 267603 h 1605023"/>
              <a:gd name="connsiteX24" fmla="*/ 5333427 w 10680562"/>
              <a:gd name="connsiteY24" fmla="*/ 263823 h 1605023"/>
              <a:gd name="connsiteX25" fmla="*/ 5364589 w 10680562"/>
              <a:gd name="connsiteY25" fmla="*/ 260882 h 1605023"/>
              <a:gd name="connsiteX26" fmla="*/ 5443973 w 10680562"/>
              <a:gd name="connsiteY26" fmla="*/ 230866 h 1605023"/>
              <a:gd name="connsiteX27" fmla="*/ 5497201 w 10680562"/>
              <a:gd name="connsiteY27" fmla="*/ 247023 h 1605023"/>
              <a:gd name="connsiteX28" fmla="*/ 5508269 w 10680562"/>
              <a:gd name="connsiteY28" fmla="*/ 249256 h 1605023"/>
              <a:gd name="connsiteX29" fmla="*/ 5508636 w 10680562"/>
              <a:gd name="connsiteY29" fmla="*/ 248880 h 1605023"/>
              <a:gd name="connsiteX30" fmla="*/ 5520606 w 10680562"/>
              <a:gd name="connsiteY30" fmla="*/ 250400 h 1605023"/>
              <a:gd name="connsiteX31" fmla="*/ 5528451 w 10680562"/>
              <a:gd name="connsiteY31" fmla="*/ 253330 h 1605023"/>
              <a:gd name="connsiteX32" fmla="*/ 5549923 w 10680562"/>
              <a:gd name="connsiteY32" fmla="*/ 257662 h 1605023"/>
              <a:gd name="connsiteX33" fmla="*/ 5558295 w 10680562"/>
              <a:gd name="connsiteY33" fmla="*/ 256364 h 1605023"/>
              <a:gd name="connsiteX34" fmla="*/ 5664799 w 10680562"/>
              <a:gd name="connsiteY34" fmla="*/ 278924 h 1605023"/>
              <a:gd name="connsiteX35" fmla="*/ 5796160 w 10680562"/>
              <a:gd name="connsiteY35" fmla="*/ 307979 h 1605023"/>
              <a:gd name="connsiteX36" fmla="*/ 5897647 w 10680562"/>
              <a:gd name="connsiteY36" fmla="*/ 339431 h 1605023"/>
              <a:gd name="connsiteX37" fmla="*/ 5978838 w 10680562"/>
              <a:gd name="connsiteY37" fmla="*/ 367970 h 1605023"/>
              <a:gd name="connsiteX38" fmla="*/ 6050367 w 10680562"/>
              <a:gd name="connsiteY38" fmla="*/ 386341 h 1605023"/>
              <a:gd name="connsiteX39" fmla="*/ 6140609 w 10680562"/>
              <a:gd name="connsiteY39" fmla="*/ 385135 h 1605023"/>
              <a:gd name="connsiteX40" fmla="*/ 6302950 w 10680562"/>
              <a:gd name="connsiteY40" fmla="*/ 448183 h 1605023"/>
              <a:gd name="connsiteX41" fmla="*/ 6308533 w 10680562"/>
              <a:gd name="connsiteY41" fmla="*/ 448551 h 1605023"/>
              <a:gd name="connsiteX42" fmla="*/ 6340278 w 10680562"/>
              <a:gd name="connsiteY42" fmla="*/ 468555 h 1605023"/>
              <a:gd name="connsiteX43" fmla="*/ 6341685 w 10680562"/>
              <a:gd name="connsiteY43" fmla="*/ 467587 h 1605023"/>
              <a:gd name="connsiteX44" fmla="*/ 6354862 w 10680562"/>
              <a:gd name="connsiteY44" fmla="*/ 467794 h 1605023"/>
              <a:gd name="connsiteX45" fmla="*/ 6377840 w 10680562"/>
              <a:gd name="connsiteY45" fmla="*/ 471024 h 1605023"/>
              <a:gd name="connsiteX46" fmla="*/ 6442804 w 10680562"/>
              <a:gd name="connsiteY46" fmla="*/ 463091 h 1605023"/>
              <a:gd name="connsiteX47" fmla="*/ 6476009 w 10680562"/>
              <a:gd name="connsiteY47" fmla="*/ 483807 h 1605023"/>
              <a:gd name="connsiteX48" fmla="*/ 6483237 w 10680562"/>
              <a:gd name="connsiteY48" fmla="*/ 487308 h 1605023"/>
              <a:gd name="connsiteX49" fmla="*/ 6483605 w 10680562"/>
              <a:gd name="connsiteY49" fmla="*/ 487102 h 1605023"/>
              <a:gd name="connsiteX50" fmla="*/ 6491673 w 10680562"/>
              <a:gd name="connsiteY50" fmla="*/ 490243 h 1605023"/>
              <a:gd name="connsiteX51" fmla="*/ 6496411 w 10680562"/>
              <a:gd name="connsiteY51" fmla="*/ 493689 h 1605023"/>
              <a:gd name="connsiteX52" fmla="*/ 6510429 w 10680562"/>
              <a:gd name="connsiteY52" fmla="*/ 500479 h 1605023"/>
              <a:gd name="connsiteX53" fmla="*/ 6516750 w 10680562"/>
              <a:gd name="connsiteY53" fmla="*/ 500983 h 1605023"/>
              <a:gd name="connsiteX54" fmla="*/ 6580199 w 10680562"/>
              <a:gd name="connsiteY54" fmla="*/ 483318 h 1605023"/>
              <a:gd name="connsiteX55" fmla="*/ 6690237 w 10680562"/>
              <a:gd name="connsiteY55" fmla="*/ 493051 h 1605023"/>
              <a:gd name="connsiteX56" fmla="*/ 6798356 w 10680562"/>
              <a:gd name="connsiteY56" fmla="*/ 506748 h 1605023"/>
              <a:gd name="connsiteX57" fmla="*/ 6837102 w 10680562"/>
              <a:gd name="connsiteY57" fmla="*/ 513677 h 1605023"/>
              <a:gd name="connsiteX58" fmla="*/ 6907934 w 10680562"/>
              <a:gd name="connsiteY58" fmla="*/ 517339 h 1605023"/>
              <a:gd name="connsiteX59" fmla="*/ 6941474 w 10680562"/>
              <a:gd name="connsiteY59" fmla="*/ 513632 h 1605023"/>
              <a:gd name="connsiteX60" fmla="*/ 6942754 w 10680562"/>
              <a:gd name="connsiteY60" fmla="*/ 514394 h 1605023"/>
              <a:gd name="connsiteX61" fmla="*/ 6946363 w 10680562"/>
              <a:gd name="connsiteY61" fmla="*/ 511066 h 1605023"/>
              <a:gd name="connsiteX62" fmla="*/ 6952592 w 10680562"/>
              <a:gd name="connsiteY62" fmla="*/ 510252 h 1605023"/>
              <a:gd name="connsiteX63" fmla="*/ 6968398 w 10680562"/>
              <a:gd name="connsiteY63" fmla="*/ 513946 h 1605023"/>
              <a:gd name="connsiteX64" fmla="*/ 6974142 w 10680562"/>
              <a:gd name="connsiteY64" fmla="*/ 516310 h 1605023"/>
              <a:gd name="connsiteX65" fmla="*/ 6982971 w 10680562"/>
              <a:gd name="connsiteY65" fmla="*/ 517694 h 1605023"/>
              <a:gd name="connsiteX66" fmla="*/ 6983252 w 10680562"/>
              <a:gd name="connsiteY66" fmla="*/ 517416 h 1605023"/>
              <a:gd name="connsiteX67" fmla="*/ 6991400 w 10680562"/>
              <a:gd name="connsiteY67" fmla="*/ 519321 h 1605023"/>
              <a:gd name="connsiteX68" fmla="*/ 7030460 w 10680562"/>
              <a:gd name="connsiteY68" fmla="*/ 532556 h 1605023"/>
              <a:gd name="connsiteX69" fmla="*/ 7089916 w 10680562"/>
              <a:gd name="connsiteY69" fmla="*/ 511503 h 1605023"/>
              <a:gd name="connsiteX70" fmla="*/ 7113059 w 10680562"/>
              <a:gd name="connsiteY70" fmla="*/ 509904 h 1605023"/>
              <a:gd name="connsiteX71" fmla="*/ 7125755 w 10680562"/>
              <a:gd name="connsiteY71" fmla="*/ 507393 h 1605023"/>
              <a:gd name="connsiteX72" fmla="*/ 7126765 w 10680562"/>
              <a:gd name="connsiteY72" fmla="*/ 506166 h 1605023"/>
              <a:gd name="connsiteX73" fmla="*/ 7164175 w 10680562"/>
              <a:gd name="connsiteY73" fmla="*/ 519011 h 1605023"/>
              <a:gd name="connsiteX74" fmla="*/ 7169654 w 10680562"/>
              <a:gd name="connsiteY74" fmla="*/ 518219 h 1605023"/>
              <a:gd name="connsiteX75" fmla="*/ 7193386 w 10680562"/>
              <a:gd name="connsiteY75" fmla="*/ 529788 h 1605023"/>
              <a:gd name="connsiteX76" fmla="*/ 7205997 w 10680562"/>
              <a:gd name="connsiteY76" fmla="*/ 534060 h 1605023"/>
              <a:gd name="connsiteX77" fmla="*/ 7208842 w 10680562"/>
              <a:gd name="connsiteY77" fmla="*/ 538783 h 1605023"/>
              <a:gd name="connsiteX78" fmla="*/ 7227817 w 10680562"/>
              <a:gd name="connsiteY78" fmla="*/ 543304 h 1605023"/>
              <a:gd name="connsiteX79" fmla="*/ 7230267 w 10680562"/>
              <a:gd name="connsiteY79" fmla="*/ 542497 h 1605023"/>
              <a:gd name="connsiteX80" fmla="*/ 7244913 w 10680562"/>
              <a:gd name="connsiteY80" fmla="*/ 551160 h 1605023"/>
              <a:gd name="connsiteX81" fmla="*/ 7255970 w 10680562"/>
              <a:gd name="connsiteY81" fmla="*/ 564383 h 1605023"/>
              <a:gd name="connsiteX82" fmla="*/ 7421156 w 10680562"/>
              <a:gd name="connsiteY82" fmla="*/ 584155 h 1605023"/>
              <a:gd name="connsiteX83" fmla="*/ 7553166 w 10680562"/>
              <a:gd name="connsiteY83" fmla="*/ 653085 h 1605023"/>
              <a:gd name="connsiteX84" fmla="*/ 7643092 w 10680562"/>
              <a:gd name="connsiteY84" fmla="*/ 662482 h 1605023"/>
              <a:gd name="connsiteX85" fmla="*/ 7896429 w 10680562"/>
              <a:gd name="connsiteY85" fmla="*/ 689054 h 1605023"/>
              <a:gd name="connsiteX86" fmla="*/ 7954620 w 10680562"/>
              <a:gd name="connsiteY86" fmla="*/ 689481 h 1605023"/>
              <a:gd name="connsiteX87" fmla="*/ 8000803 w 10680562"/>
              <a:gd name="connsiteY87" fmla="*/ 714583 h 1605023"/>
              <a:gd name="connsiteX88" fmla="*/ 8023216 w 10680562"/>
              <a:gd name="connsiteY88" fmla="*/ 709000 h 1605023"/>
              <a:gd name="connsiteX89" fmla="*/ 8027136 w 10680562"/>
              <a:gd name="connsiteY89" fmla="*/ 707765 h 1605023"/>
              <a:gd name="connsiteX90" fmla="*/ 8041622 w 10680562"/>
              <a:gd name="connsiteY90" fmla="*/ 708731 h 1605023"/>
              <a:gd name="connsiteX91" fmla="*/ 8047209 w 10680562"/>
              <a:gd name="connsiteY91" fmla="*/ 701624 h 1605023"/>
              <a:gd name="connsiteX92" fmla="*/ 8070088 w 10680562"/>
              <a:gd name="connsiteY92" fmla="*/ 697789 h 1605023"/>
              <a:gd name="connsiteX93" fmla="*/ 8096332 w 10680562"/>
              <a:gd name="connsiteY93" fmla="*/ 701624 h 1605023"/>
              <a:gd name="connsiteX94" fmla="*/ 8219225 w 10680562"/>
              <a:gd name="connsiteY94" fmla="*/ 728069 h 1605023"/>
              <a:gd name="connsiteX95" fmla="*/ 8293793 w 10680562"/>
              <a:gd name="connsiteY95" fmla="*/ 739200 h 1605023"/>
              <a:gd name="connsiteX96" fmla="*/ 8323753 w 10680562"/>
              <a:gd name="connsiteY96" fmla="*/ 736063 h 1605023"/>
              <a:gd name="connsiteX97" fmla="*/ 8364496 w 10680562"/>
              <a:gd name="connsiteY97" fmla="*/ 736635 h 1605023"/>
              <a:gd name="connsiteX98" fmla="*/ 8437662 w 10680562"/>
              <a:gd name="connsiteY98" fmla="*/ 731942 h 1605023"/>
              <a:gd name="connsiteX99" fmla="*/ 8533764 w 10680562"/>
              <a:gd name="connsiteY99" fmla="*/ 735554 h 1605023"/>
              <a:gd name="connsiteX100" fmla="*/ 8596769 w 10680562"/>
              <a:gd name="connsiteY100" fmla="*/ 769632 h 1605023"/>
              <a:gd name="connsiteX101" fmla="*/ 8604035 w 10680562"/>
              <a:gd name="connsiteY101" fmla="*/ 764982 h 1605023"/>
              <a:gd name="connsiteX102" fmla="*/ 8650929 w 10680562"/>
              <a:gd name="connsiteY102" fmla="*/ 773164 h 1605023"/>
              <a:gd name="connsiteX103" fmla="*/ 8806497 w 10680562"/>
              <a:gd name="connsiteY103" fmla="*/ 839707 h 1605023"/>
              <a:gd name="connsiteX104" fmla="*/ 8898377 w 10680562"/>
              <a:gd name="connsiteY104" fmla="*/ 854651 h 1605023"/>
              <a:gd name="connsiteX105" fmla="*/ 8932389 w 10680562"/>
              <a:gd name="connsiteY105" fmla="*/ 853846 h 1605023"/>
              <a:gd name="connsiteX106" fmla="*/ 8989288 w 10680562"/>
              <a:gd name="connsiteY106" fmla="*/ 852877 h 1605023"/>
              <a:gd name="connsiteX107" fmla="*/ 9035275 w 10680562"/>
              <a:gd name="connsiteY107" fmla="*/ 837110 h 1605023"/>
              <a:gd name="connsiteX108" fmla="*/ 9138626 w 10680562"/>
              <a:gd name="connsiteY108" fmla="*/ 862106 h 1605023"/>
              <a:gd name="connsiteX109" fmla="*/ 9216298 w 10680562"/>
              <a:gd name="connsiteY109" fmla="*/ 858754 h 1605023"/>
              <a:gd name="connsiteX110" fmla="*/ 9259941 w 10680562"/>
              <a:gd name="connsiteY110" fmla="*/ 861843 h 1605023"/>
              <a:gd name="connsiteX111" fmla="*/ 9380407 w 10680562"/>
              <a:gd name="connsiteY111" fmla="*/ 864825 h 1605023"/>
              <a:gd name="connsiteX112" fmla="*/ 9490772 w 10680562"/>
              <a:gd name="connsiteY112" fmla="*/ 901190 h 1605023"/>
              <a:gd name="connsiteX113" fmla="*/ 9584982 w 10680562"/>
              <a:gd name="connsiteY113" fmla="*/ 935980 h 1605023"/>
              <a:gd name="connsiteX114" fmla="*/ 9759797 w 10680562"/>
              <a:gd name="connsiteY114" fmla="*/ 1010923 h 1605023"/>
              <a:gd name="connsiteX115" fmla="*/ 9834455 w 10680562"/>
              <a:gd name="connsiteY115" fmla="*/ 1082908 h 1605023"/>
              <a:gd name="connsiteX116" fmla="*/ 9939504 w 10680562"/>
              <a:gd name="connsiteY116" fmla="*/ 1110614 h 1605023"/>
              <a:gd name="connsiteX117" fmla="*/ 10077001 w 10680562"/>
              <a:gd name="connsiteY117" fmla="*/ 1160906 h 1605023"/>
              <a:gd name="connsiteX118" fmla="*/ 10178431 w 10680562"/>
              <a:gd name="connsiteY118" fmla="*/ 1244920 h 1605023"/>
              <a:gd name="connsiteX119" fmla="*/ 10248658 w 10680562"/>
              <a:gd name="connsiteY119" fmla="*/ 1309335 h 1605023"/>
              <a:gd name="connsiteX120" fmla="*/ 10414709 w 10680562"/>
              <a:gd name="connsiteY120" fmla="*/ 1388645 h 1605023"/>
              <a:gd name="connsiteX121" fmla="*/ 10592469 w 10680562"/>
              <a:gd name="connsiteY121" fmla="*/ 1543828 h 1605023"/>
              <a:gd name="connsiteX122" fmla="*/ 10674941 w 10680562"/>
              <a:gd name="connsiteY122" fmla="*/ 1597388 h 1605023"/>
              <a:gd name="connsiteX123" fmla="*/ 10680562 w 10680562"/>
              <a:gd name="connsiteY123" fmla="*/ 1605023 h 1605023"/>
              <a:gd name="connsiteX124" fmla="*/ 0 w 10680562"/>
              <a:gd name="connsiteY124" fmla="*/ 1605023 h 1605023"/>
              <a:gd name="connsiteX125" fmla="*/ 0 w 10680562"/>
              <a:gd name="connsiteY125" fmla="*/ 415048 h 1605023"/>
              <a:gd name="connsiteX126" fmla="*/ 9656 w 10680562"/>
              <a:gd name="connsiteY126" fmla="*/ 416044 h 1605023"/>
              <a:gd name="connsiteX127" fmla="*/ 179196 w 10680562"/>
              <a:gd name="connsiteY127" fmla="*/ 423071 h 1605023"/>
              <a:gd name="connsiteX128" fmla="*/ 250912 w 10680562"/>
              <a:gd name="connsiteY128" fmla="*/ 408617 h 1605023"/>
              <a:gd name="connsiteX129" fmla="*/ 291375 w 10680562"/>
              <a:gd name="connsiteY129" fmla="*/ 403710 h 1605023"/>
              <a:gd name="connsiteX130" fmla="*/ 320542 w 10680562"/>
              <a:gd name="connsiteY130" fmla="*/ 396592 h 1605023"/>
              <a:gd name="connsiteX131" fmla="*/ 522426 w 10680562"/>
              <a:gd name="connsiteY131" fmla="*/ 407158 h 1605023"/>
              <a:gd name="connsiteX132" fmla="*/ 549068 w 10680562"/>
              <a:gd name="connsiteY132" fmla="*/ 407418 h 1605023"/>
              <a:gd name="connsiteX133" fmla="*/ 571100 w 10680562"/>
              <a:gd name="connsiteY133" fmla="*/ 400562 h 1605023"/>
              <a:gd name="connsiteX134" fmla="*/ 575457 w 10680562"/>
              <a:gd name="connsiteY134" fmla="*/ 392801 h 1605023"/>
              <a:gd name="connsiteX135" fmla="*/ 589968 w 10680562"/>
              <a:gd name="connsiteY135" fmla="*/ 391807 h 1605023"/>
              <a:gd name="connsiteX136" fmla="*/ 593649 w 10680562"/>
              <a:gd name="connsiteY136" fmla="*/ 390062 h 1605023"/>
              <a:gd name="connsiteX137" fmla="*/ 614928 w 10680562"/>
              <a:gd name="connsiteY137" fmla="*/ 381544 h 1605023"/>
              <a:gd name="connsiteX138" fmla="*/ 722580 w 10680562"/>
              <a:gd name="connsiteY138" fmla="*/ 392722 h 1605023"/>
              <a:gd name="connsiteX139" fmla="*/ 946884 w 10680562"/>
              <a:gd name="connsiteY139" fmla="*/ 411854 h 1605023"/>
              <a:gd name="connsiteX140" fmla="*/ 1210905 w 10680562"/>
              <a:gd name="connsiteY140" fmla="*/ 432414 h 1605023"/>
              <a:gd name="connsiteX141" fmla="*/ 1377854 w 10680562"/>
              <a:gd name="connsiteY141" fmla="*/ 429745 h 1605023"/>
              <a:gd name="connsiteX142" fmla="*/ 1391004 w 10680562"/>
              <a:gd name="connsiteY142" fmla="*/ 441307 h 1605023"/>
              <a:gd name="connsiteX143" fmla="*/ 1406953 w 10680562"/>
              <a:gd name="connsiteY143" fmla="*/ 447889 h 1605023"/>
              <a:gd name="connsiteX144" fmla="*/ 1409246 w 10680562"/>
              <a:gd name="connsiteY144" fmla="*/ 446765 h 1605023"/>
              <a:gd name="connsiteX145" fmla="*/ 1428800 w 10680562"/>
              <a:gd name="connsiteY145" fmla="*/ 448677 h 1605023"/>
              <a:gd name="connsiteX146" fmla="*/ 1432402 w 10680562"/>
              <a:gd name="connsiteY146" fmla="*/ 452956 h 1605023"/>
              <a:gd name="connsiteX147" fmla="*/ 1606578 w 10680562"/>
              <a:gd name="connsiteY147" fmla="*/ 430870 h 1605023"/>
              <a:gd name="connsiteX148" fmla="*/ 1647476 w 10680562"/>
              <a:gd name="connsiteY148" fmla="*/ 438687 h 1605023"/>
              <a:gd name="connsiteX149" fmla="*/ 1655866 w 10680562"/>
              <a:gd name="connsiteY149" fmla="*/ 439472 h 1605023"/>
              <a:gd name="connsiteX150" fmla="*/ 1656096 w 10680562"/>
              <a:gd name="connsiteY150" fmla="*/ 439162 h 1605023"/>
              <a:gd name="connsiteX151" fmla="*/ 1670708 w 10680562"/>
              <a:gd name="connsiteY151" fmla="*/ 412530 h 1605023"/>
              <a:gd name="connsiteX152" fmla="*/ 1737953 w 10680562"/>
              <a:gd name="connsiteY152" fmla="*/ 399496 h 1605023"/>
              <a:gd name="connsiteX153" fmla="*/ 1848192 w 10680562"/>
              <a:gd name="connsiteY153" fmla="*/ 376032 h 1605023"/>
              <a:gd name="connsiteX154" fmla="*/ 1954077 w 10680562"/>
              <a:gd name="connsiteY154" fmla="*/ 352621 h 1605023"/>
              <a:gd name="connsiteX155" fmla="*/ 1993047 w 10680562"/>
              <a:gd name="connsiteY155" fmla="*/ 346068 h 1605023"/>
              <a:gd name="connsiteX156" fmla="*/ 2059719 w 10680562"/>
              <a:gd name="connsiteY156" fmla="*/ 325903 h 1605023"/>
              <a:gd name="connsiteX157" fmla="*/ 2088528 w 10680562"/>
              <a:gd name="connsiteY157" fmla="*/ 311409 h 1605023"/>
              <a:gd name="connsiteX158" fmla="*/ 2090087 w 10680562"/>
              <a:gd name="connsiteY158" fmla="*/ 311676 h 1605023"/>
              <a:gd name="connsiteX159" fmla="*/ 2091700 w 10680562"/>
              <a:gd name="connsiteY159" fmla="*/ 307455 h 1605023"/>
              <a:gd name="connsiteX160" fmla="*/ 2096989 w 10680562"/>
              <a:gd name="connsiteY160" fmla="*/ 304649 h 1605023"/>
              <a:gd name="connsiteX161" fmla="*/ 2113325 w 10680562"/>
              <a:gd name="connsiteY161" fmla="*/ 302764 h 1605023"/>
              <a:gd name="connsiteX162" fmla="*/ 2119780 w 10680562"/>
              <a:gd name="connsiteY162" fmla="*/ 303007 h 1605023"/>
              <a:gd name="connsiteX163" fmla="*/ 2128562 w 10680562"/>
              <a:gd name="connsiteY163" fmla="*/ 301336 h 1605023"/>
              <a:gd name="connsiteX164" fmla="*/ 2128679 w 10680562"/>
              <a:gd name="connsiteY164" fmla="*/ 300991 h 1605023"/>
              <a:gd name="connsiteX165" fmla="*/ 2179558 w 10680562"/>
              <a:gd name="connsiteY165" fmla="*/ 299095 h 1605023"/>
              <a:gd name="connsiteX166" fmla="*/ 2223277 w 10680562"/>
              <a:gd name="connsiteY166" fmla="*/ 260239 h 1605023"/>
              <a:gd name="connsiteX167" fmla="*/ 2243644 w 10680562"/>
              <a:gd name="connsiteY167" fmla="*/ 251110 h 1605023"/>
              <a:gd name="connsiteX168" fmla="*/ 2253986 w 10680562"/>
              <a:gd name="connsiteY168" fmla="*/ 244616 h 1605023"/>
              <a:gd name="connsiteX169" fmla="*/ 2254285 w 10680562"/>
              <a:gd name="connsiteY169" fmla="*/ 243167 h 1605023"/>
              <a:gd name="connsiteX170" fmla="*/ 2295037 w 10680562"/>
              <a:gd name="connsiteY170" fmla="*/ 242433 h 1605023"/>
              <a:gd name="connsiteX171" fmla="*/ 2299648 w 10680562"/>
              <a:gd name="connsiteY171" fmla="*/ 239896 h 1605023"/>
              <a:gd name="connsiteX172" fmla="*/ 2327237 w 10680562"/>
              <a:gd name="connsiteY172" fmla="*/ 242539 h 1605023"/>
              <a:gd name="connsiteX173" fmla="*/ 2340943 w 10680562"/>
              <a:gd name="connsiteY173" fmla="*/ 242239 h 1605023"/>
              <a:gd name="connsiteX174" fmla="*/ 2345943 w 10680562"/>
              <a:gd name="connsiteY174" fmla="*/ 245589 h 1605023"/>
              <a:gd name="connsiteX175" fmla="*/ 2365602 w 10680562"/>
              <a:gd name="connsiteY175" fmla="*/ 243403 h 1605023"/>
              <a:gd name="connsiteX176" fmla="*/ 2367433 w 10680562"/>
              <a:gd name="connsiteY176" fmla="*/ 241858 h 1605023"/>
              <a:gd name="connsiteX177" fmla="*/ 2385231 w 10680562"/>
              <a:gd name="connsiteY177" fmla="*/ 244873 h 1605023"/>
              <a:gd name="connsiteX178" fmla="*/ 2402059 w 10680562"/>
              <a:gd name="connsiteY178" fmla="*/ 253223 h 1605023"/>
              <a:gd name="connsiteX179" fmla="*/ 2719020 w 10680562"/>
              <a:gd name="connsiteY179" fmla="*/ 235271 h 1605023"/>
              <a:gd name="connsiteX180" fmla="*/ 2877308 w 10680562"/>
              <a:gd name="connsiteY180" fmla="*/ 208630 h 1605023"/>
              <a:gd name="connsiteX181" fmla="*/ 3051375 w 10680562"/>
              <a:gd name="connsiteY181" fmla="*/ 154110 h 1605023"/>
              <a:gd name="connsiteX182" fmla="*/ 3104837 w 10680562"/>
              <a:gd name="connsiteY182" fmla="*/ 135199 h 1605023"/>
              <a:gd name="connsiteX183" fmla="*/ 3159836 w 10680562"/>
              <a:gd name="connsiteY183" fmla="*/ 142694 h 1605023"/>
              <a:gd name="connsiteX184" fmla="*/ 3177510 w 10680562"/>
              <a:gd name="connsiteY184" fmla="*/ 130186 h 1605023"/>
              <a:gd name="connsiteX185" fmla="*/ 3180470 w 10680562"/>
              <a:gd name="connsiteY185" fmla="*/ 127764 h 1605023"/>
              <a:gd name="connsiteX186" fmla="*/ 3194216 w 10680562"/>
              <a:gd name="connsiteY186" fmla="*/ 123837 h 1605023"/>
              <a:gd name="connsiteX187" fmla="*/ 3214710 w 10680562"/>
              <a:gd name="connsiteY187" fmla="*/ 104451 h 1605023"/>
              <a:gd name="connsiteX188" fmla="*/ 3240671 w 10680562"/>
              <a:gd name="connsiteY188" fmla="*/ 99232 h 1605023"/>
              <a:gd name="connsiteX189" fmla="*/ 3366544 w 10680562"/>
              <a:gd name="connsiteY189" fmla="*/ 82506 h 1605023"/>
              <a:gd name="connsiteX190" fmla="*/ 3440424 w 10680562"/>
              <a:gd name="connsiteY190" fmla="*/ 67891 h 1605023"/>
              <a:gd name="connsiteX191" fmla="*/ 3466248 w 10680562"/>
              <a:gd name="connsiteY191" fmla="*/ 55103 h 1605023"/>
              <a:gd name="connsiteX192" fmla="*/ 3503820 w 10680562"/>
              <a:gd name="connsiteY192" fmla="*/ 42110 h 1605023"/>
              <a:gd name="connsiteX193" fmla="*/ 3568389 w 10680562"/>
              <a:gd name="connsiteY193" fmla="*/ 13576 h 1605023"/>
              <a:gd name="connsiteX194" fmla="*/ 3604089 w 10680562"/>
              <a:gd name="connsiteY194" fmla="*/ 6980 h 1605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Lst>
            <a:rect l="l" t="t" r="r" b="b"/>
            <a:pathLst>
              <a:path w="10680562" h="1605023">
                <a:moveTo>
                  <a:pt x="3617689" y="0"/>
                </a:moveTo>
                <a:lnTo>
                  <a:pt x="3635901" y="7738"/>
                </a:lnTo>
                <a:cubicBezTo>
                  <a:pt x="3636815" y="-13593"/>
                  <a:pt x="3674070" y="21953"/>
                  <a:pt x="3690891" y="7049"/>
                </a:cubicBezTo>
                <a:cubicBezTo>
                  <a:pt x="3723615" y="8082"/>
                  <a:pt x="3780877" y="7675"/>
                  <a:pt x="3832247" y="13937"/>
                </a:cubicBezTo>
                <a:cubicBezTo>
                  <a:pt x="3878761" y="52737"/>
                  <a:pt x="3960967" y="15082"/>
                  <a:pt x="3999111" y="44624"/>
                </a:cubicBezTo>
                <a:cubicBezTo>
                  <a:pt x="4011661" y="48427"/>
                  <a:pt x="4023440" y="49464"/>
                  <a:pt x="4034676" y="48775"/>
                </a:cubicBezTo>
                <a:lnTo>
                  <a:pt x="4065394" y="42879"/>
                </a:lnTo>
                <a:lnTo>
                  <a:pt x="4072648" y="33262"/>
                </a:lnTo>
                <a:lnTo>
                  <a:pt x="4092232" y="34026"/>
                </a:lnTo>
                <a:lnTo>
                  <a:pt x="4097470" y="32252"/>
                </a:lnTo>
                <a:cubicBezTo>
                  <a:pt x="4107476" y="28819"/>
                  <a:pt x="4117405" y="25741"/>
                  <a:pt x="4127488" y="24056"/>
                </a:cubicBezTo>
                <a:cubicBezTo>
                  <a:pt x="4122379" y="69900"/>
                  <a:pt x="4212421" y="17287"/>
                  <a:pt x="4190803" y="55685"/>
                </a:cubicBezTo>
                <a:cubicBezTo>
                  <a:pt x="4245322" y="54405"/>
                  <a:pt x="4210442" y="91290"/>
                  <a:pt x="4269333" y="54186"/>
                </a:cubicBezTo>
                <a:cubicBezTo>
                  <a:pt x="4360007" y="84494"/>
                  <a:pt x="4405441" y="66275"/>
                  <a:pt x="4481486" y="116915"/>
                </a:cubicBezTo>
                <a:cubicBezTo>
                  <a:pt x="4469366" y="96298"/>
                  <a:pt x="4624978" y="141388"/>
                  <a:pt x="4651418" y="150071"/>
                </a:cubicBezTo>
                <a:lnTo>
                  <a:pt x="4863575" y="175458"/>
                </a:lnTo>
                <a:cubicBezTo>
                  <a:pt x="4867452" y="182323"/>
                  <a:pt x="5007365" y="209256"/>
                  <a:pt x="5013635" y="213928"/>
                </a:cubicBezTo>
                <a:lnTo>
                  <a:pt x="5203044" y="228946"/>
                </a:lnTo>
                <a:lnTo>
                  <a:pt x="5207070" y="235105"/>
                </a:lnTo>
                <a:lnTo>
                  <a:pt x="5224253" y="240320"/>
                </a:lnTo>
                <a:lnTo>
                  <a:pt x="5256736" y="254811"/>
                </a:lnTo>
                <a:lnTo>
                  <a:pt x="5264095" y="253567"/>
                </a:lnTo>
                <a:lnTo>
                  <a:pt x="5315084" y="269264"/>
                </a:lnTo>
                <a:lnTo>
                  <a:pt x="5316393" y="267603"/>
                </a:lnTo>
                <a:cubicBezTo>
                  <a:pt x="5320500" y="264235"/>
                  <a:pt x="5325719" y="262424"/>
                  <a:pt x="5333427" y="263823"/>
                </a:cubicBezTo>
                <a:cubicBezTo>
                  <a:pt x="5330520" y="234164"/>
                  <a:pt x="5341605" y="254143"/>
                  <a:pt x="5364589" y="260882"/>
                </a:cubicBezTo>
                <a:cubicBezTo>
                  <a:pt x="5365199" y="216323"/>
                  <a:pt x="5425089" y="252089"/>
                  <a:pt x="5443973" y="230866"/>
                </a:cubicBezTo>
                <a:cubicBezTo>
                  <a:pt x="5460840" y="236821"/>
                  <a:pt x="5478689" y="242307"/>
                  <a:pt x="5497201" y="247023"/>
                </a:cubicBezTo>
                <a:lnTo>
                  <a:pt x="5508269" y="249256"/>
                </a:lnTo>
                <a:lnTo>
                  <a:pt x="5508636" y="248880"/>
                </a:lnTo>
                <a:cubicBezTo>
                  <a:pt x="5511356" y="248469"/>
                  <a:pt x="5515116" y="248867"/>
                  <a:pt x="5520606" y="250400"/>
                </a:cubicBezTo>
                <a:lnTo>
                  <a:pt x="5528451" y="253330"/>
                </a:lnTo>
                <a:lnTo>
                  <a:pt x="5549923" y="257662"/>
                </a:lnTo>
                <a:lnTo>
                  <a:pt x="5558295" y="256364"/>
                </a:lnTo>
                <a:lnTo>
                  <a:pt x="5664799" y="278924"/>
                </a:lnTo>
                <a:lnTo>
                  <a:pt x="5796160" y="307979"/>
                </a:lnTo>
                <a:lnTo>
                  <a:pt x="5897647" y="339431"/>
                </a:lnTo>
                <a:cubicBezTo>
                  <a:pt x="5894921" y="322560"/>
                  <a:pt x="5962532" y="357207"/>
                  <a:pt x="5978838" y="367970"/>
                </a:cubicBezTo>
                <a:cubicBezTo>
                  <a:pt x="6035145" y="375765"/>
                  <a:pt x="6006578" y="380813"/>
                  <a:pt x="6050367" y="386341"/>
                </a:cubicBezTo>
                <a:cubicBezTo>
                  <a:pt x="6051161" y="391932"/>
                  <a:pt x="6137489" y="380709"/>
                  <a:pt x="6140609" y="385135"/>
                </a:cubicBezTo>
                <a:cubicBezTo>
                  <a:pt x="6205928" y="424013"/>
                  <a:pt x="6248816" y="452185"/>
                  <a:pt x="6302950" y="448183"/>
                </a:cubicBezTo>
                <a:lnTo>
                  <a:pt x="6308533" y="448551"/>
                </a:lnTo>
                <a:lnTo>
                  <a:pt x="6340278" y="468555"/>
                </a:lnTo>
                <a:lnTo>
                  <a:pt x="6341685" y="467587"/>
                </a:lnTo>
                <a:cubicBezTo>
                  <a:pt x="6345560" y="465876"/>
                  <a:pt x="6349786" y="465470"/>
                  <a:pt x="6354862" y="467794"/>
                </a:cubicBezTo>
                <a:cubicBezTo>
                  <a:pt x="6361260" y="446013"/>
                  <a:pt x="6363438" y="462250"/>
                  <a:pt x="6377840" y="471024"/>
                </a:cubicBezTo>
                <a:cubicBezTo>
                  <a:pt x="6390990" y="439154"/>
                  <a:pt x="6423334" y="475084"/>
                  <a:pt x="6442804" y="463091"/>
                </a:cubicBezTo>
                <a:cubicBezTo>
                  <a:pt x="6453090" y="470255"/>
                  <a:pt x="6464204" y="477252"/>
                  <a:pt x="6476009" y="483807"/>
                </a:cubicBezTo>
                <a:lnTo>
                  <a:pt x="6483237" y="487308"/>
                </a:lnTo>
                <a:lnTo>
                  <a:pt x="6483605" y="487102"/>
                </a:lnTo>
                <a:cubicBezTo>
                  <a:pt x="6485654" y="487272"/>
                  <a:pt x="6488212" y="488201"/>
                  <a:pt x="6491673" y="490243"/>
                </a:cubicBezTo>
                <a:lnTo>
                  <a:pt x="6496411" y="493689"/>
                </a:lnTo>
                <a:lnTo>
                  <a:pt x="6510429" y="500479"/>
                </a:lnTo>
                <a:lnTo>
                  <a:pt x="6516750" y="500983"/>
                </a:lnTo>
                <a:cubicBezTo>
                  <a:pt x="6541864" y="496675"/>
                  <a:pt x="6554866" y="452619"/>
                  <a:pt x="6580199" y="483318"/>
                </a:cubicBezTo>
                <a:cubicBezTo>
                  <a:pt x="6622601" y="489571"/>
                  <a:pt x="6654587" y="470617"/>
                  <a:pt x="6690237" y="493051"/>
                </a:cubicBezTo>
                <a:cubicBezTo>
                  <a:pt x="6729957" y="498806"/>
                  <a:pt x="6766252" y="494451"/>
                  <a:pt x="6798356" y="506748"/>
                </a:cubicBezTo>
                <a:cubicBezTo>
                  <a:pt x="6813529" y="501270"/>
                  <a:pt x="6826992" y="500232"/>
                  <a:pt x="6837102" y="513677"/>
                </a:cubicBezTo>
                <a:cubicBezTo>
                  <a:pt x="6874837" y="515764"/>
                  <a:pt x="6887115" y="500833"/>
                  <a:pt x="6907934" y="517339"/>
                </a:cubicBezTo>
                <a:cubicBezTo>
                  <a:pt x="6934086" y="494196"/>
                  <a:pt x="6933260" y="504492"/>
                  <a:pt x="6941474" y="513632"/>
                </a:cubicBezTo>
                <a:lnTo>
                  <a:pt x="6942754" y="514394"/>
                </a:lnTo>
                <a:lnTo>
                  <a:pt x="6946363" y="511066"/>
                </a:lnTo>
                <a:lnTo>
                  <a:pt x="6952592" y="510252"/>
                </a:lnTo>
                <a:lnTo>
                  <a:pt x="6968398" y="513946"/>
                </a:lnTo>
                <a:lnTo>
                  <a:pt x="6974142" y="516310"/>
                </a:lnTo>
                <a:cubicBezTo>
                  <a:pt x="6978173" y="517574"/>
                  <a:pt x="6980948" y="517948"/>
                  <a:pt x="6982971" y="517694"/>
                </a:cubicBezTo>
                <a:lnTo>
                  <a:pt x="6983252" y="517416"/>
                </a:lnTo>
                <a:lnTo>
                  <a:pt x="6991400" y="519321"/>
                </a:lnTo>
                <a:cubicBezTo>
                  <a:pt x="7005004" y="523242"/>
                  <a:pt x="7018100" y="527732"/>
                  <a:pt x="7030460" y="532556"/>
                </a:cubicBezTo>
                <a:cubicBezTo>
                  <a:pt x="7044917" y="516932"/>
                  <a:pt x="7088472" y="545083"/>
                  <a:pt x="7089916" y="511503"/>
                </a:cubicBezTo>
                <a:cubicBezTo>
                  <a:pt x="7106785" y="517039"/>
                  <a:pt x="7114554" y="532321"/>
                  <a:pt x="7113059" y="509904"/>
                </a:cubicBezTo>
                <a:cubicBezTo>
                  <a:pt x="7118735" y="511110"/>
                  <a:pt x="7122641" y="509850"/>
                  <a:pt x="7125755" y="507393"/>
                </a:cubicBezTo>
                <a:lnTo>
                  <a:pt x="7126765" y="506166"/>
                </a:lnTo>
                <a:lnTo>
                  <a:pt x="7164175" y="519011"/>
                </a:lnTo>
                <a:lnTo>
                  <a:pt x="7169654" y="518219"/>
                </a:lnTo>
                <a:lnTo>
                  <a:pt x="7193386" y="529788"/>
                </a:lnTo>
                <a:lnTo>
                  <a:pt x="7205997" y="534060"/>
                </a:lnTo>
                <a:lnTo>
                  <a:pt x="7208842" y="538783"/>
                </a:lnTo>
                <a:cubicBezTo>
                  <a:pt x="7212314" y="541931"/>
                  <a:pt x="7217803" y="543928"/>
                  <a:pt x="7227817" y="543304"/>
                </a:cubicBezTo>
                <a:lnTo>
                  <a:pt x="7230267" y="542497"/>
                </a:lnTo>
                <a:lnTo>
                  <a:pt x="7244913" y="551160"/>
                </a:lnTo>
                <a:cubicBezTo>
                  <a:pt x="7249453" y="554807"/>
                  <a:pt x="7253253" y="559130"/>
                  <a:pt x="7255970" y="564383"/>
                </a:cubicBezTo>
                <a:cubicBezTo>
                  <a:pt x="7315146" y="548103"/>
                  <a:pt x="7361553" y="579076"/>
                  <a:pt x="7421156" y="584155"/>
                </a:cubicBezTo>
                <a:cubicBezTo>
                  <a:pt x="7465612" y="613750"/>
                  <a:pt x="7546249" y="613142"/>
                  <a:pt x="7553166" y="653085"/>
                </a:cubicBezTo>
                <a:cubicBezTo>
                  <a:pt x="7562552" y="609214"/>
                  <a:pt x="7673998" y="724531"/>
                  <a:pt x="7643092" y="662482"/>
                </a:cubicBezTo>
                <a:lnTo>
                  <a:pt x="7896429" y="689054"/>
                </a:lnTo>
                <a:cubicBezTo>
                  <a:pt x="7940867" y="662251"/>
                  <a:pt x="7914217" y="689365"/>
                  <a:pt x="7954620" y="689481"/>
                </a:cubicBezTo>
                <a:cubicBezTo>
                  <a:pt x="7937756" y="718000"/>
                  <a:pt x="8005608" y="680123"/>
                  <a:pt x="8000803" y="714583"/>
                </a:cubicBezTo>
                <a:cubicBezTo>
                  <a:pt x="8008309" y="713512"/>
                  <a:pt x="8015731" y="711389"/>
                  <a:pt x="8023216" y="709000"/>
                </a:cubicBezTo>
                <a:lnTo>
                  <a:pt x="8027136" y="707765"/>
                </a:lnTo>
                <a:lnTo>
                  <a:pt x="8041622" y="708731"/>
                </a:lnTo>
                <a:lnTo>
                  <a:pt x="8047209" y="701624"/>
                </a:lnTo>
                <a:lnTo>
                  <a:pt x="8070088" y="697789"/>
                </a:lnTo>
                <a:cubicBezTo>
                  <a:pt x="8078424" y="697492"/>
                  <a:pt x="8087123" y="698508"/>
                  <a:pt x="8096332" y="701624"/>
                </a:cubicBezTo>
                <a:cubicBezTo>
                  <a:pt x="8123926" y="724651"/>
                  <a:pt x="8185640" y="697894"/>
                  <a:pt x="8219225" y="728069"/>
                </a:cubicBezTo>
                <a:cubicBezTo>
                  <a:pt x="8232644" y="736562"/>
                  <a:pt x="8280723" y="746936"/>
                  <a:pt x="8293793" y="739200"/>
                </a:cubicBezTo>
                <a:cubicBezTo>
                  <a:pt x="8304636" y="739365"/>
                  <a:pt x="8314843" y="745516"/>
                  <a:pt x="8323753" y="736063"/>
                </a:cubicBezTo>
                <a:cubicBezTo>
                  <a:pt x="8336542" y="725164"/>
                  <a:pt x="8363344" y="752699"/>
                  <a:pt x="8364496" y="736635"/>
                </a:cubicBezTo>
                <a:cubicBezTo>
                  <a:pt x="8383724" y="755702"/>
                  <a:pt x="8414211" y="733717"/>
                  <a:pt x="8437662" y="731942"/>
                </a:cubicBezTo>
                <a:cubicBezTo>
                  <a:pt x="8451685" y="749699"/>
                  <a:pt x="8487061" y="728469"/>
                  <a:pt x="8533764" y="735554"/>
                </a:cubicBezTo>
                <a:cubicBezTo>
                  <a:pt x="8548878" y="755832"/>
                  <a:pt x="8565301" y="740114"/>
                  <a:pt x="8596769" y="769632"/>
                </a:cubicBezTo>
                <a:cubicBezTo>
                  <a:pt x="8598880" y="767829"/>
                  <a:pt x="8601326" y="766261"/>
                  <a:pt x="8604035" y="764982"/>
                </a:cubicBezTo>
                <a:cubicBezTo>
                  <a:pt x="8619777" y="757551"/>
                  <a:pt x="8640772" y="761213"/>
                  <a:pt x="8650929" y="773164"/>
                </a:cubicBezTo>
                <a:cubicBezTo>
                  <a:pt x="8702615" y="814545"/>
                  <a:pt x="8757170" y="823762"/>
                  <a:pt x="8806497" y="839707"/>
                </a:cubicBezTo>
                <a:cubicBezTo>
                  <a:pt x="8863157" y="854381"/>
                  <a:pt x="8833749" y="812347"/>
                  <a:pt x="8898377" y="854651"/>
                </a:cubicBezTo>
                <a:cubicBezTo>
                  <a:pt x="8909161" y="844048"/>
                  <a:pt x="8918437" y="845186"/>
                  <a:pt x="8932389" y="853846"/>
                </a:cubicBezTo>
                <a:cubicBezTo>
                  <a:pt x="8960146" y="860074"/>
                  <a:pt x="8965550" y="829338"/>
                  <a:pt x="8989288" y="852877"/>
                </a:cubicBezTo>
                <a:cubicBezTo>
                  <a:pt x="8988278" y="835633"/>
                  <a:pt x="9043995" y="856467"/>
                  <a:pt x="9035275" y="837110"/>
                </a:cubicBezTo>
                <a:cubicBezTo>
                  <a:pt x="9060165" y="838647"/>
                  <a:pt x="9108456" y="858499"/>
                  <a:pt x="9138626" y="862106"/>
                </a:cubicBezTo>
                <a:cubicBezTo>
                  <a:pt x="9165080" y="876547"/>
                  <a:pt x="9174888" y="860404"/>
                  <a:pt x="9216298" y="858754"/>
                </a:cubicBezTo>
                <a:cubicBezTo>
                  <a:pt x="9230418" y="871192"/>
                  <a:pt x="9244774" y="868822"/>
                  <a:pt x="9259941" y="861843"/>
                </a:cubicBezTo>
                <a:cubicBezTo>
                  <a:pt x="9297647" y="870955"/>
                  <a:pt x="9335980" y="863006"/>
                  <a:pt x="9380407" y="864825"/>
                </a:cubicBezTo>
                <a:cubicBezTo>
                  <a:pt x="9424338" y="883720"/>
                  <a:pt x="9443322" y="899138"/>
                  <a:pt x="9490772" y="901190"/>
                </a:cubicBezTo>
                <a:cubicBezTo>
                  <a:pt x="9530410" y="933396"/>
                  <a:pt x="9546422" y="928548"/>
                  <a:pt x="9584982" y="935980"/>
                </a:cubicBezTo>
                <a:cubicBezTo>
                  <a:pt x="9629819" y="954269"/>
                  <a:pt x="9718219" y="986435"/>
                  <a:pt x="9759797" y="1010923"/>
                </a:cubicBezTo>
                <a:cubicBezTo>
                  <a:pt x="9801376" y="1035410"/>
                  <a:pt x="9804503" y="1066293"/>
                  <a:pt x="9834455" y="1082908"/>
                </a:cubicBezTo>
                <a:cubicBezTo>
                  <a:pt x="9864406" y="1099522"/>
                  <a:pt x="9891608" y="1087791"/>
                  <a:pt x="9939504" y="1110614"/>
                </a:cubicBezTo>
                <a:cubicBezTo>
                  <a:pt x="9978150" y="1098522"/>
                  <a:pt x="10034187" y="1166580"/>
                  <a:pt x="10077001" y="1160906"/>
                </a:cubicBezTo>
                <a:cubicBezTo>
                  <a:pt x="10084861" y="1190721"/>
                  <a:pt x="10164307" y="1234884"/>
                  <a:pt x="10178431" y="1244920"/>
                </a:cubicBezTo>
                <a:cubicBezTo>
                  <a:pt x="10210316" y="1215779"/>
                  <a:pt x="10222273" y="1306394"/>
                  <a:pt x="10248658" y="1309335"/>
                </a:cubicBezTo>
                <a:lnTo>
                  <a:pt x="10414709" y="1388645"/>
                </a:lnTo>
                <a:cubicBezTo>
                  <a:pt x="10473963" y="1440373"/>
                  <a:pt x="10538857" y="1454568"/>
                  <a:pt x="10592469" y="1543828"/>
                </a:cubicBezTo>
                <a:cubicBezTo>
                  <a:pt x="10651538" y="1531501"/>
                  <a:pt x="10660082" y="1567462"/>
                  <a:pt x="10674941" y="1597388"/>
                </a:cubicBezTo>
                <a:lnTo>
                  <a:pt x="10680562" y="1605023"/>
                </a:lnTo>
                <a:lnTo>
                  <a:pt x="0" y="1605023"/>
                </a:lnTo>
                <a:lnTo>
                  <a:pt x="0" y="415048"/>
                </a:lnTo>
                <a:lnTo>
                  <a:pt x="9656" y="416044"/>
                </a:lnTo>
                <a:cubicBezTo>
                  <a:pt x="66794" y="420549"/>
                  <a:pt x="142962" y="423374"/>
                  <a:pt x="179196" y="423071"/>
                </a:cubicBezTo>
                <a:cubicBezTo>
                  <a:pt x="202136" y="418172"/>
                  <a:pt x="228694" y="392385"/>
                  <a:pt x="250912" y="408617"/>
                </a:cubicBezTo>
                <a:cubicBezTo>
                  <a:pt x="249389" y="392611"/>
                  <a:pt x="280512" y="416185"/>
                  <a:pt x="291375" y="403710"/>
                </a:cubicBezTo>
                <a:cubicBezTo>
                  <a:pt x="298635" y="393187"/>
                  <a:pt x="309770" y="397885"/>
                  <a:pt x="320542" y="396592"/>
                </a:cubicBezTo>
                <a:cubicBezTo>
                  <a:pt x="359051" y="397166"/>
                  <a:pt x="484339" y="405354"/>
                  <a:pt x="522426" y="407158"/>
                </a:cubicBezTo>
                <a:cubicBezTo>
                  <a:pt x="532069" y="408997"/>
                  <a:pt x="540856" y="408831"/>
                  <a:pt x="549068" y="407418"/>
                </a:cubicBezTo>
                <a:lnTo>
                  <a:pt x="571100" y="400562"/>
                </a:lnTo>
                <a:lnTo>
                  <a:pt x="575457" y="392801"/>
                </a:lnTo>
                <a:lnTo>
                  <a:pt x="589968" y="391807"/>
                </a:lnTo>
                <a:lnTo>
                  <a:pt x="593649" y="390062"/>
                </a:lnTo>
                <a:cubicBezTo>
                  <a:pt x="600667" y="386700"/>
                  <a:pt x="607669" y="383607"/>
                  <a:pt x="614928" y="381544"/>
                </a:cubicBezTo>
                <a:cubicBezTo>
                  <a:pt x="636416" y="381988"/>
                  <a:pt x="667253" y="387671"/>
                  <a:pt x="722580" y="392722"/>
                </a:cubicBezTo>
                <a:cubicBezTo>
                  <a:pt x="792539" y="408114"/>
                  <a:pt x="885615" y="380106"/>
                  <a:pt x="946884" y="411854"/>
                </a:cubicBezTo>
                <a:cubicBezTo>
                  <a:pt x="1028270" y="418469"/>
                  <a:pt x="1139077" y="429433"/>
                  <a:pt x="1210905" y="432414"/>
                </a:cubicBezTo>
                <a:cubicBezTo>
                  <a:pt x="1270803" y="429423"/>
                  <a:pt x="1321921" y="453757"/>
                  <a:pt x="1377854" y="429745"/>
                </a:cubicBezTo>
                <a:cubicBezTo>
                  <a:pt x="1381419" y="434564"/>
                  <a:pt x="1385901" y="438319"/>
                  <a:pt x="1391004" y="441307"/>
                </a:cubicBezTo>
                <a:lnTo>
                  <a:pt x="1406953" y="447889"/>
                </a:lnTo>
                <a:lnTo>
                  <a:pt x="1409246" y="446765"/>
                </a:lnTo>
                <a:cubicBezTo>
                  <a:pt x="1419066" y="444804"/>
                  <a:pt x="1424836" y="446037"/>
                  <a:pt x="1428800" y="448677"/>
                </a:cubicBezTo>
                <a:lnTo>
                  <a:pt x="1432402" y="452956"/>
                </a:lnTo>
                <a:lnTo>
                  <a:pt x="1606578" y="430870"/>
                </a:lnTo>
                <a:cubicBezTo>
                  <a:pt x="1619625" y="433971"/>
                  <a:pt x="1633347" y="436643"/>
                  <a:pt x="1647476" y="438687"/>
                </a:cubicBezTo>
                <a:lnTo>
                  <a:pt x="1655866" y="439472"/>
                </a:lnTo>
                <a:lnTo>
                  <a:pt x="1656096" y="439162"/>
                </a:lnTo>
                <a:cubicBezTo>
                  <a:pt x="1658061" y="438636"/>
                  <a:pt x="1666503" y="411823"/>
                  <a:pt x="1670708" y="412530"/>
                </a:cubicBezTo>
                <a:lnTo>
                  <a:pt x="1737953" y="399496"/>
                </a:lnTo>
                <a:lnTo>
                  <a:pt x="1848192" y="376032"/>
                </a:lnTo>
                <a:cubicBezTo>
                  <a:pt x="1887458" y="368088"/>
                  <a:pt x="1918458" y="352092"/>
                  <a:pt x="1954077" y="352621"/>
                </a:cubicBezTo>
                <a:cubicBezTo>
                  <a:pt x="1965180" y="342609"/>
                  <a:pt x="1976973" y="337201"/>
                  <a:pt x="1993047" y="346068"/>
                </a:cubicBezTo>
                <a:cubicBezTo>
                  <a:pt x="2028636" y="335449"/>
                  <a:pt x="2032293" y="317806"/>
                  <a:pt x="2059719" y="325903"/>
                </a:cubicBezTo>
                <a:cubicBezTo>
                  <a:pt x="2071905" y="296194"/>
                  <a:pt x="2076373" y="305826"/>
                  <a:pt x="2088528" y="311409"/>
                </a:cubicBezTo>
                <a:lnTo>
                  <a:pt x="2090087" y="311676"/>
                </a:lnTo>
                <a:lnTo>
                  <a:pt x="2091700" y="307455"/>
                </a:lnTo>
                <a:lnTo>
                  <a:pt x="2096989" y="304649"/>
                </a:lnTo>
                <a:lnTo>
                  <a:pt x="2113325" y="302764"/>
                </a:lnTo>
                <a:lnTo>
                  <a:pt x="2119780" y="303007"/>
                </a:lnTo>
                <a:cubicBezTo>
                  <a:pt x="2124111" y="302819"/>
                  <a:pt x="2126840" y="302239"/>
                  <a:pt x="2128562" y="301336"/>
                </a:cubicBezTo>
                <a:cubicBezTo>
                  <a:pt x="2128600" y="301221"/>
                  <a:pt x="2128640" y="301107"/>
                  <a:pt x="2128679" y="300991"/>
                </a:cubicBezTo>
                <a:lnTo>
                  <a:pt x="2179558" y="299095"/>
                </a:lnTo>
                <a:cubicBezTo>
                  <a:pt x="2184857" y="280099"/>
                  <a:pt x="2238998" y="291238"/>
                  <a:pt x="2223277" y="260239"/>
                </a:cubicBezTo>
                <a:cubicBezTo>
                  <a:pt x="2241523" y="259676"/>
                  <a:pt x="2256386" y="270988"/>
                  <a:pt x="2243644" y="251110"/>
                </a:cubicBezTo>
                <a:cubicBezTo>
                  <a:pt x="2249448" y="250324"/>
                  <a:pt x="2252382" y="247882"/>
                  <a:pt x="2253986" y="244616"/>
                </a:cubicBezTo>
                <a:lnTo>
                  <a:pt x="2254285" y="243167"/>
                </a:lnTo>
                <a:lnTo>
                  <a:pt x="2295037" y="242433"/>
                </a:lnTo>
                <a:lnTo>
                  <a:pt x="2299648" y="239896"/>
                </a:lnTo>
                <a:lnTo>
                  <a:pt x="2327237" y="242539"/>
                </a:lnTo>
                <a:lnTo>
                  <a:pt x="2340943" y="242239"/>
                </a:lnTo>
                <a:lnTo>
                  <a:pt x="2345943" y="245589"/>
                </a:lnTo>
                <a:cubicBezTo>
                  <a:pt x="2350718" y="247299"/>
                  <a:pt x="2356754" y="247292"/>
                  <a:pt x="2365602" y="243403"/>
                </a:cubicBezTo>
                <a:lnTo>
                  <a:pt x="2367433" y="241858"/>
                </a:lnTo>
                <a:lnTo>
                  <a:pt x="2385231" y="244873"/>
                </a:lnTo>
                <a:cubicBezTo>
                  <a:pt x="2391237" y="246682"/>
                  <a:pt x="2396907" y="249351"/>
                  <a:pt x="2402059" y="253223"/>
                </a:cubicBezTo>
                <a:cubicBezTo>
                  <a:pt x="2457690" y="251623"/>
                  <a:pt x="2639813" y="242704"/>
                  <a:pt x="2719020" y="235271"/>
                </a:cubicBezTo>
                <a:cubicBezTo>
                  <a:pt x="2762954" y="229515"/>
                  <a:pt x="2821915" y="222156"/>
                  <a:pt x="2877308" y="208630"/>
                </a:cubicBezTo>
                <a:cubicBezTo>
                  <a:pt x="2947949" y="226393"/>
                  <a:pt x="2978035" y="153757"/>
                  <a:pt x="3051375" y="154110"/>
                </a:cubicBezTo>
                <a:cubicBezTo>
                  <a:pt x="3078434" y="115011"/>
                  <a:pt x="3067807" y="148493"/>
                  <a:pt x="3104837" y="135199"/>
                </a:cubicBezTo>
                <a:cubicBezTo>
                  <a:pt x="3103880" y="166713"/>
                  <a:pt x="3146743" y="109780"/>
                  <a:pt x="3159836" y="142694"/>
                </a:cubicBezTo>
                <a:cubicBezTo>
                  <a:pt x="3166160" y="139232"/>
                  <a:pt x="3171875" y="134841"/>
                  <a:pt x="3177510" y="130186"/>
                </a:cubicBezTo>
                <a:lnTo>
                  <a:pt x="3180470" y="127764"/>
                </a:lnTo>
                <a:lnTo>
                  <a:pt x="3194216" y="123837"/>
                </a:lnTo>
                <a:lnTo>
                  <a:pt x="3214710" y="104451"/>
                </a:lnTo>
                <a:cubicBezTo>
                  <a:pt x="3222186" y="101416"/>
                  <a:pt x="3230663" y="99454"/>
                  <a:pt x="3240671" y="99232"/>
                </a:cubicBezTo>
                <a:cubicBezTo>
                  <a:pt x="3277606" y="111009"/>
                  <a:pt x="3320498" y="66221"/>
                  <a:pt x="3366544" y="82506"/>
                </a:cubicBezTo>
                <a:cubicBezTo>
                  <a:pt x="3383134" y="85775"/>
                  <a:pt x="3432393" y="79256"/>
                  <a:pt x="3440424" y="67891"/>
                </a:cubicBezTo>
                <a:cubicBezTo>
                  <a:pt x="3450432" y="64444"/>
                  <a:pt x="3462892" y="66649"/>
                  <a:pt x="3466248" y="55103"/>
                </a:cubicBezTo>
                <a:cubicBezTo>
                  <a:pt x="3472418" y="40954"/>
                  <a:pt x="3510917" y="57092"/>
                  <a:pt x="3503820" y="42110"/>
                </a:cubicBezTo>
                <a:lnTo>
                  <a:pt x="3568389" y="13576"/>
                </a:lnTo>
                <a:cubicBezTo>
                  <a:pt x="3579310" y="19318"/>
                  <a:pt x="3590168" y="14433"/>
                  <a:pt x="3604089" y="6980"/>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Laptop Secure">
            <a:extLst>
              <a:ext uri="{FF2B5EF4-FFF2-40B4-BE49-F238E27FC236}">
                <a16:creationId xmlns:a16="http://schemas.microsoft.com/office/drawing/2014/main" id="{88560EBA-ECE5-BC57-0C32-C5A40851140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093123" y="1662682"/>
            <a:ext cx="3521122" cy="3521122"/>
          </a:xfrm>
          <a:prstGeom prst="rect">
            <a:avLst/>
          </a:prstGeom>
        </p:spPr>
      </p:pic>
    </p:spTree>
    <p:extLst>
      <p:ext uri="{BB962C8B-B14F-4D97-AF65-F5344CB8AC3E}">
        <p14:creationId xmlns:p14="http://schemas.microsoft.com/office/powerpoint/2010/main" val="13196592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88470751-4046-4A07-86D0-382F36ED54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3065B39-1A0B-A4D6-64F2-9ADC99AA1959}"/>
              </a:ext>
            </a:extLst>
          </p:cNvPr>
          <p:cNvSpPr>
            <a:spLocks noGrp="1"/>
          </p:cNvSpPr>
          <p:nvPr>
            <p:ph type="title"/>
          </p:nvPr>
        </p:nvSpPr>
        <p:spPr>
          <a:xfrm>
            <a:off x="1234306" y="279041"/>
            <a:ext cx="10005161" cy="949606"/>
          </a:xfrm>
        </p:spPr>
        <p:txBody>
          <a:bodyPr vert="horz" lIns="91440" tIns="45720" rIns="91440" bIns="45720" rtlCol="0">
            <a:normAutofit/>
          </a:bodyPr>
          <a:lstStyle/>
          <a:p>
            <a:pPr algn="ctr"/>
            <a:r>
              <a:rPr lang="en-US" kern="1200" dirty="0">
                <a:latin typeface="+mj-lt"/>
                <a:ea typeface="+mj-ea"/>
                <a:cs typeface="+mj-cs"/>
              </a:rPr>
              <a:t>Architecture</a:t>
            </a:r>
          </a:p>
        </p:txBody>
      </p:sp>
      <p:sp>
        <p:nvSpPr>
          <p:cNvPr id="17" name="Freeform: Shape 16">
            <a:extLst>
              <a:ext uri="{FF2B5EF4-FFF2-40B4-BE49-F238E27FC236}">
                <a16:creationId xmlns:a16="http://schemas.microsoft.com/office/drawing/2014/main" id="{798DAB7D-3A31-4ABA-87BC-3DC4343586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248399"/>
            <a:ext cx="12192000" cy="609602"/>
          </a:xfrm>
          <a:custGeom>
            <a:avLst/>
            <a:gdLst>
              <a:gd name="connsiteX0" fmla="*/ 5427496 w 12192000"/>
              <a:gd name="connsiteY0" fmla="*/ 48 h 843657"/>
              <a:gd name="connsiteX1" fmla="*/ 5725893 w 12192000"/>
              <a:gd name="connsiteY1" fmla="*/ 21789 h 843657"/>
              <a:gd name="connsiteX2" fmla="*/ 5843016 w 12192000"/>
              <a:gd name="connsiteY2" fmla="*/ 15229 h 843657"/>
              <a:gd name="connsiteX3" fmla="*/ 5846849 w 12192000"/>
              <a:gd name="connsiteY3" fmla="*/ 32983 h 843657"/>
              <a:gd name="connsiteX4" fmla="*/ 5899818 w 12192000"/>
              <a:gd name="connsiteY4" fmla="*/ 25502 h 843657"/>
              <a:gd name="connsiteX5" fmla="*/ 6034990 w 12192000"/>
              <a:gd name="connsiteY5" fmla="*/ 39501 h 843657"/>
              <a:gd name="connsiteX6" fmla="*/ 6231181 w 12192000"/>
              <a:gd name="connsiteY6" fmla="*/ 59432 h 843657"/>
              <a:gd name="connsiteX7" fmla="*/ 6336161 w 12192000"/>
              <a:gd name="connsiteY7" fmla="*/ 80469 h 843657"/>
              <a:gd name="connsiteX8" fmla="*/ 6424286 w 12192000"/>
              <a:gd name="connsiteY8" fmla="*/ 80202 h 843657"/>
              <a:gd name="connsiteX9" fmla="*/ 6498206 w 12192000"/>
              <a:gd name="connsiteY9" fmla="*/ 88921 h 843657"/>
              <a:gd name="connsiteX10" fmla="*/ 6524438 w 12192000"/>
              <a:gd name="connsiteY10" fmla="*/ 92235 h 843657"/>
              <a:gd name="connsiteX11" fmla="*/ 6528543 w 12192000"/>
              <a:gd name="connsiteY11" fmla="*/ 96055 h 843657"/>
              <a:gd name="connsiteX12" fmla="*/ 6550787 w 12192000"/>
              <a:gd name="connsiteY12" fmla="*/ 79748 h 843657"/>
              <a:gd name="connsiteX13" fmla="*/ 6638443 w 12192000"/>
              <a:gd name="connsiteY13" fmla="*/ 117301 h 843657"/>
              <a:gd name="connsiteX14" fmla="*/ 6639771 w 12192000"/>
              <a:gd name="connsiteY14" fmla="*/ 116273 h 843657"/>
              <a:gd name="connsiteX15" fmla="*/ 6733110 w 12192000"/>
              <a:gd name="connsiteY15" fmla="*/ 109431 h 843657"/>
              <a:gd name="connsiteX16" fmla="*/ 6823638 w 12192000"/>
              <a:gd name="connsiteY16" fmla="*/ 103653 h 843657"/>
              <a:gd name="connsiteX17" fmla="*/ 6834898 w 12192000"/>
              <a:gd name="connsiteY17" fmla="*/ 105044 h 843657"/>
              <a:gd name="connsiteX18" fmla="*/ 6835271 w 12192000"/>
              <a:gd name="connsiteY18" fmla="*/ 104811 h 843657"/>
              <a:gd name="connsiteX19" fmla="*/ 6847445 w 12192000"/>
              <a:gd name="connsiteY19" fmla="*/ 105763 h 843657"/>
              <a:gd name="connsiteX20" fmla="*/ 6855429 w 12192000"/>
              <a:gd name="connsiteY20" fmla="*/ 107584 h 843657"/>
              <a:gd name="connsiteX21" fmla="*/ 6923302 w 12192000"/>
              <a:gd name="connsiteY21" fmla="*/ 131290 h 843657"/>
              <a:gd name="connsiteX22" fmla="*/ 7046891 w 12192000"/>
              <a:gd name="connsiteY22" fmla="*/ 109264 h 843657"/>
              <a:gd name="connsiteX23" fmla="*/ 7233811 w 12192000"/>
              <a:gd name="connsiteY23" fmla="*/ 127598 h 843657"/>
              <a:gd name="connsiteX24" fmla="*/ 7371301 w 12192000"/>
              <a:gd name="connsiteY24" fmla="*/ 118421 h 843657"/>
              <a:gd name="connsiteX25" fmla="*/ 7574701 w 12192000"/>
              <a:gd name="connsiteY25" fmla="*/ 190435 h 843657"/>
              <a:gd name="connsiteX26" fmla="*/ 7580910 w 12192000"/>
              <a:gd name="connsiteY26" fmla="*/ 199699 h 843657"/>
              <a:gd name="connsiteX27" fmla="*/ 7592267 w 12192000"/>
              <a:gd name="connsiteY27" fmla="*/ 206716 h 843657"/>
              <a:gd name="connsiteX28" fmla="*/ 7594969 w 12192000"/>
              <a:gd name="connsiteY28" fmla="*/ 206552 h 843657"/>
              <a:gd name="connsiteX29" fmla="*/ 7612066 w 12192000"/>
              <a:gd name="connsiteY29" fmla="*/ 211669 h 843657"/>
              <a:gd name="connsiteX30" fmla="*/ 7613197 w 12192000"/>
              <a:gd name="connsiteY30" fmla="*/ 214836 h 843657"/>
              <a:gd name="connsiteX31" fmla="*/ 7624109 w 12192000"/>
              <a:gd name="connsiteY31" fmla="*/ 218987 h 843657"/>
              <a:gd name="connsiteX32" fmla="*/ 7643393 w 12192000"/>
              <a:gd name="connsiteY32" fmla="*/ 228895 h 843657"/>
              <a:gd name="connsiteX33" fmla="*/ 7649074 w 12192000"/>
              <a:gd name="connsiteY33" fmla="*/ 229127 h 843657"/>
              <a:gd name="connsiteX34" fmla="*/ 7681385 w 12192000"/>
              <a:gd name="connsiteY34" fmla="*/ 241546 h 843657"/>
              <a:gd name="connsiteX35" fmla="*/ 7682814 w 12192000"/>
              <a:gd name="connsiteY35" fmla="*/ 240947 h 843657"/>
              <a:gd name="connsiteX36" fmla="*/ 7696214 w 12192000"/>
              <a:gd name="connsiteY36" fmla="*/ 241085 h 843657"/>
              <a:gd name="connsiteX37" fmla="*/ 7819450 w 12192000"/>
              <a:gd name="connsiteY37" fmla="*/ 251097 h 843657"/>
              <a:gd name="connsiteX38" fmla="*/ 7826804 w 12192000"/>
              <a:gd name="connsiteY38" fmla="*/ 253271 h 843657"/>
              <a:gd name="connsiteX39" fmla="*/ 7827179 w 12192000"/>
              <a:gd name="connsiteY39" fmla="*/ 253144 h 843657"/>
              <a:gd name="connsiteX40" fmla="*/ 7835389 w 12192000"/>
              <a:gd name="connsiteY40" fmla="*/ 255095 h 843657"/>
              <a:gd name="connsiteX41" fmla="*/ 7840212 w 12192000"/>
              <a:gd name="connsiteY41" fmla="*/ 257235 h 843657"/>
              <a:gd name="connsiteX42" fmla="*/ 7854477 w 12192000"/>
              <a:gd name="connsiteY42" fmla="*/ 261452 h 843657"/>
              <a:gd name="connsiteX43" fmla="*/ 7925416 w 12192000"/>
              <a:gd name="connsiteY43" fmla="*/ 250871 h 843657"/>
              <a:gd name="connsiteX44" fmla="*/ 8027820 w 12192000"/>
              <a:gd name="connsiteY44" fmla="*/ 237431 h 843657"/>
              <a:gd name="connsiteX45" fmla="*/ 8082003 w 12192000"/>
              <a:gd name="connsiteY45" fmla="*/ 258480 h 843657"/>
              <a:gd name="connsiteX46" fmla="*/ 8258788 w 12192000"/>
              <a:gd name="connsiteY46" fmla="*/ 272192 h 843657"/>
              <a:gd name="connsiteX47" fmla="*/ 8292894 w 12192000"/>
              <a:gd name="connsiteY47" fmla="*/ 269919 h 843657"/>
              <a:gd name="connsiteX48" fmla="*/ 8297864 w 12192000"/>
              <a:gd name="connsiteY48" fmla="*/ 268332 h 843657"/>
              <a:gd name="connsiteX49" fmla="*/ 8304197 w 12192000"/>
              <a:gd name="connsiteY49" fmla="*/ 267834 h 843657"/>
              <a:gd name="connsiteX50" fmla="*/ 8320276 w 12192000"/>
              <a:gd name="connsiteY50" fmla="*/ 270133 h 843657"/>
              <a:gd name="connsiteX51" fmla="*/ 8326122 w 12192000"/>
              <a:gd name="connsiteY51" fmla="*/ 271603 h 843657"/>
              <a:gd name="connsiteX52" fmla="*/ 8335105 w 12192000"/>
              <a:gd name="connsiteY52" fmla="*/ 272466 h 843657"/>
              <a:gd name="connsiteX53" fmla="*/ 8335390 w 12192000"/>
              <a:gd name="connsiteY53" fmla="*/ 272295 h 843657"/>
              <a:gd name="connsiteX54" fmla="*/ 8383421 w 12192000"/>
              <a:gd name="connsiteY54" fmla="*/ 274638 h 843657"/>
              <a:gd name="connsiteX55" fmla="*/ 8443863 w 12192000"/>
              <a:gd name="connsiteY55" fmla="*/ 268710 h 843657"/>
              <a:gd name="connsiteX56" fmla="*/ 8467401 w 12192000"/>
              <a:gd name="connsiteY56" fmla="*/ 267736 h 843657"/>
              <a:gd name="connsiteX57" fmla="*/ 8480310 w 12192000"/>
              <a:gd name="connsiteY57" fmla="*/ 266190 h 843657"/>
              <a:gd name="connsiteX58" fmla="*/ 8481334 w 12192000"/>
              <a:gd name="connsiteY58" fmla="*/ 265430 h 843657"/>
              <a:gd name="connsiteX59" fmla="*/ 8519400 w 12192000"/>
              <a:gd name="connsiteY59" fmla="*/ 273417 h 843657"/>
              <a:gd name="connsiteX60" fmla="*/ 8673416 w 12192000"/>
              <a:gd name="connsiteY60" fmla="*/ 324197 h 843657"/>
              <a:gd name="connsiteX61" fmla="*/ 8915200 w 12192000"/>
              <a:gd name="connsiteY61" fmla="*/ 356781 h 843657"/>
              <a:gd name="connsiteX62" fmla="*/ 9059198 w 12192000"/>
              <a:gd name="connsiteY62" fmla="*/ 364924 h 843657"/>
              <a:gd name="connsiteX63" fmla="*/ 9178845 w 12192000"/>
              <a:gd name="connsiteY63" fmla="*/ 379331 h 843657"/>
              <a:gd name="connsiteX64" fmla="*/ 9291225 w 12192000"/>
              <a:gd name="connsiteY64" fmla="*/ 384156 h 843657"/>
              <a:gd name="connsiteX65" fmla="*/ 9370554 w 12192000"/>
              <a:gd name="connsiteY65" fmla="*/ 395218 h 843657"/>
              <a:gd name="connsiteX66" fmla="*/ 9413541 w 12192000"/>
              <a:gd name="connsiteY66" fmla="*/ 394032 h 843657"/>
              <a:gd name="connsiteX67" fmla="*/ 9457933 w 12192000"/>
              <a:gd name="connsiteY67" fmla="*/ 395525 h 843657"/>
              <a:gd name="connsiteX68" fmla="*/ 9592718 w 12192000"/>
              <a:gd name="connsiteY68" fmla="*/ 403735 h 843657"/>
              <a:gd name="connsiteX69" fmla="*/ 9668575 w 12192000"/>
              <a:gd name="connsiteY69" fmla="*/ 410688 h 843657"/>
              <a:gd name="connsiteX70" fmla="*/ 9715652 w 12192000"/>
              <a:gd name="connsiteY70" fmla="*/ 411123 h 843657"/>
              <a:gd name="connsiteX71" fmla="*/ 9777853 w 12192000"/>
              <a:gd name="connsiteY71" fmla="*/ 400831 h 843657"/>
              <a:gd name="connsiteX72" fmla="*/ 9851249 w 12192000"/>
              <a:gd name="connsiteY72" fmla="*/ 415333 h 843657"/>
              <a:gd name="connsiteX73" fmla="*/ 9976759 w 12192000"/>
              <a:gd name="connsiteY73" fmla="*/ 429768 h 843657"/>
              <a:gd name="connsiteX74" fmla="*/ 10190155 w 12192000"/>
              <a:gd name="connsiteY74" fmla="*/ 473343 h 843657"/>
              <a:gd name="connsiteX75" fmla="*/ 10283621 w 12192000"/>
              <a:gd name="connsiteY75" fmla="*/ 482672 h 843657"/>
              <a:gd name="connsiteX76" fmla="*/ 10363623 w 12192000"/>
              <a:gd name="connsiteY76" fmla="*/ 479281 h 843657"/>
              <a:gd name="connsiteX77" fmla="*/ 10418680 w 12192000"/>
              <a:gd name="connsiteY77" fmla="*/ 481335 h 843657"/>
              <a:gd name="connsiteX78" fmla="*/ 10476232 w 12192000"/>
              <a:gd name="connsiteY78" fmla="*/ 487929 h 843657"/>
              <a:gd name="connsiteX79" fmla="*/ 10477443 w 12192000"/>
              <a:gd name="connsiteY79" fmla="*/ 488348 h 843657"/>
              <a:gd name="connsiteX80" fmla="*/ 10478546 w 12192000"/>
              <a:gd name="connsiteY80" fmla="*/ 484593 h 843657"/>
              <a:gd name="connsiteX81" fmla="*/ 10522544 w 12192000"/>
              <a:gd name="connsiteY81" fmla="*/ 483599 h 843657"/>
              <a:gd name="connsiteX82" fmla="*/ 10525940 w 12192000"/>
              <a:gd name="connsiteY82" fmla="*/ 488575 h 843657"/>
              <a:gd name="connsiteX83" fmla="*/ 10527978 w 12192000"/>
              <a:gd name="connsiteY83" fmla="*/ 487468 h 843657"/>
              <a:gd name="connsiteX84" fmla="*/ 10551856 w 12192000"/>
              <a:gd name="connsiteY84" fmla="*/ 495400 h 843657"/>
              <a:gd name="connsiteX85" fmla="*/ 10651180 w 12192000"/>
              <a:gd name="connsiteY85" fmla="*/ 481776 h 843657"/>
              <a:gd name="connsiteX86" fmla="*/ 10692407 w 12192000"/>
              <a:gd name="connsiteY86" fmla="*/ 479535 h 843657"/>
              <a:gd name="connsiteX87" fmla="*/ 10805173 w 12192000"/>
              <a:gd name="connsiteY87" fmla="*/ 469286 h 843657"/>
              <a:gd name="connsiteX88" fmla="*/ 10918240 w 12192000"/>
              <a:gd name="connsiteY88" fmla="*/ 455873 h 843657"/>
              <a:gd name="connsiteX89" fmla="*/ 10985893 w 12192000"/>
              <a:gd name="connsiteY89" fmla="*/ 430155 h 843657"/>
              <a:gd name="connsiteX90" fmla="*/ 11078762 w 12192000"/>
              <a:gd name="connsiteY90" fmla="*/ 421051 h 843657"/>
              <a:gd name="connsiteX91" fmla="*/ 11113454 w 12192000"/>
              <a:gd name="connsiteY91" fmla="*/ 390853 h 843657"/>
              <a:gd name="connsiteX92" fmla="*/ 11262187 w 12192000"/>
              <a:gd name="connsiteY92" fmla="*/ 378634 h 843657"/>
              <a:gd name="connsiteX93" fmla="*/ 11357725 w 12192000"/>
              <a:gd name="connsiteY93" fmla="*/ 347628 h 843657"/>
              <a:gd name="connsiteX94" fmla="*/ 11514053 w 12192000"/>
              <a:gd name="connsiteY94" fmla="*/ 323566 h 843657"/>
              <a:gd name="connsiteX95" fmla="*/ 11560799 w 12192000"/>
              <a:gd name="connsiteY95" fmla="*/ 310945 h 843657"/>
              <a:gd name="connsiteX96" fmla="*/ 11555095 w 12192000"/>
              <a:gd name="connsiteY96" fmla="*/ 330247 h 843657"/>
              <a:gd name="connsiteX97" fmla="*/ 11601935 w 12192000"/>
              <a:gd name="connsiteY97" fmla="*/ 336765 h 843657"/>
              <a:gd name="connsiteX98" fmla="*/ 11689326 w 12192000"/>
              <a:gd name="connsiteY98" fmla="*/ 303103 h 843657"/>
              <a:gd name="connsiteX99" fmla="*/ 11889311 w 12192000"/>
              <a:gd name="connsiteY99" fmla="*/ 296043 h 843657"/>
              <a:gd name="connsiteX100" fmla="*/ 11894969 w 12192000"/>
              <a:gd name="connsiteY100" fmla="*/ 296953 h 843657"/>
              <a:gd name="connsiteX101" fmla="*/ 11890989 w 12192000"/>
              <a:gd name="connsiteY101" fmla="*/ 298008 h 843657"/>
              <a:gd name="connsiteX102" fmla="*/ 11895904 w 12192000"/>
              <a:gd name="connsiteY102" fmla="*/ 297102 h 843657"/>
              <a:gd name="connsiteX103" fmla="*/ 11894969 w 12192000"/>
              <a:gd name="connsiteY103" fmla="*/ 296953 h 843657"/>
              <a:gd name="connsiteX104" fmla="*/ 11896981 w 12192000"/>
              <a:gd name="connsiteY104" fmla="*/ 296418 h 843657"/>
              <a:gd name="connsiteX105" fmla="*/ 11931533 w 12192000"/>
              <a:gd name="connsiteY105" fmla="*/ 322577 h 843657"/>
              <a:gd name="connsiteX106" fmla="*/ 11970826 w 12192000"/>
              <a:gd name="connsiteY106" fmla="*/ 284547 h 843657"/>
              <a:gd name="connsiteX107" fmla="*/ 11998411 w 12192000"/>
              <a:gd name="connsiteY107" fmla="*/ 275459 h 843657"/>
              <a:gd name="connsiteX108" fmla="*/ 12070284 w 12192000"/>
              <a:gd name="connsiteY108" fmla="*/ 252823 h 843657"/>
              <a:gd name="connsiteX109" fmla="*/ 12149273 w 12192000"/>
              <a:gd name="connsiteY109" fmla="*/ 283340 h 843657"/>
              <a:gd name="connsiteX110" fmla="*/ 12192000 w 12192000"/>
              <a:gd name="connsiteY110" fmla="*/ 293933 h 843657"/>
              <a:gd name="connsiteX111" fmla="*/ 12192000 w 12192000"/>
              <a:gd name="connsiteY111" fmla="*/ 843657 h 843657"/>
              <a:gd name="connsiteX112" fmla="*/ 0 w 12192000"/>
              <a:gd name="connsiteY112" fmla="*/ 843657 h 843657"/>
              <a:gd name="connsiteX113" fmla="*/ 0 w 12192000"/>
              <a:gd name="connsiteY113" fmla="*/ 517671 h 843657"/>
              <a:gd name="connsiteX114" fmla="*/ 62970 w 12192000"/>
              <a:gd name="connsiteY114" fmla="*/ 497349 h 843657"/>
              <a:gd name="connsiteX115" fmla="*/ 163102 w 12192000"/>
              <a:gd name="connsiteY115" fmla="*/ 486965 h 843657"/>
              <a:gd name="connsiteX116" fmla="*/ 327347 w 12192000"/>
              <a:gd name="connsiteY116" fmla="*/ 474218 h 843657"/>
              <a:gd name="connsiteX117" fmla="*/ 616456 w 12192000"/>
              <a:gd name="connsiteY117" fmla="*/ 448171 h 843657"/>
              <a:gd name="connsiteX118" fmla="*/ 805377 w 12192000"/>
              <a:gd name="connsiteY118" fmla="*/ 441830 h 843657"/>
              <a:gd name="connsiteX119" fmla="*/ 937261 w 12192000"/>
              <a:gd name="connsiteY119" fmla="*/ 436268 h 843657"/>
              <a:gd name="connsiteX120" fmla="*/ 1139080 w 12192000"/>
              <a:gd name="connsiteY120" fmla="*/ 358865 h 843657"/>
              <a:gd name="connsiteX121" fmla="*/ 1319302 w 12192000"/>
              <a:gd name="connsiteY121" fmla="*/ 308917 h 843657"/>
              <a:gd name="connsiteX122" fmla="*/ 1385386 w 12192000"/>
              <a:gd name="connsiteY122" fmla="*/ 296402 h 843657"/>
              <a:gd name="connsiteX123" fmla="*/ 1404278 w 12192000"/>
              <a:gd name="connsiteY123" fmla="*/ 282186 h 843657"/>
              <a:gd name="connsiteX124" fmla="*/ 1431509 w 12192000"/>
              <a:gd name="connsiteY124" fmla="*/ 282637 h 843657"/>
              <a:gd name="connsiteX125" fmla="*/ 1479635 w 12192000"/>
              <a:gd name="connsiteY125" fmla="*/ 281452 h 843657"/>
              <a:gd name="connsiteX126" fmla="*/ 1522846 w 12192000"/>
              <a:gd name="connsiteY126" fmla="*/ 286636 h 843657"/>
              <a:gd name="connsiteX127" fmla="*/ 1744857 w 12192000"/>
              <a:gd name="connsiteY127" fmla="*/ 299498 h 843657"/>
              <a:gd name="connsiteX128" fmla="*/ 1800399 w 12192000"/>
              <a:gd name="connsiteY128" fmla="*/ 286471 h 843657"/>
              <a:gd name="connsiteX129" fmla="*/ 1829679 w 12192000"/>
              <a:gd name="connsiteY129" fmla="*/ 279899 h 843657"/>
              <a:gd name="connsiteX130" fmla="*/ 1848467 w 12192000"/>
              <a:gd name="connsiteY130" fmla="*/ 280085 h 843657"/>
              <a:gd name="connsiteX131" fmla="*/ 1919990 w 12192000"/>
              <a:gd name="connsiteY131" fmla="*/ 280551 h 843657"/>
              <a:gd name="connsiteX132" fmla="*/ 1947318 w 12192000"/>
              <a:gd name="connsiteY132" fmla="*/ 275157 h 843657"/>
              <a:gd name="connsiteX133" fmla="*/ 2052662 w 12192000"/>
              <a:gd name="connsiteY133" fmla="*/ 260377 h 843657"/>
              <a:gd name="connsiteX134" fmla="*/ 2142850 w 12192000"/>
              <a:gd name="connsiteY134" fmla="*/ 253103 h 843657"/>
              <a:gd name="connsiteX135" fmla="*/ 2207849 w 12192000"/>
              <a:gd name="connsiteY135" fmla="*/ 271590 h 843657"/>
              <a:gd name="connsiteX136" fmla="*/ 2213757 w 12192000"/>
              <a:gd name="connsiteY136" fmla="*/ 267429 h 843657"/>
              <a:gd name="connsiteX137" fmla="*/ 2258954 w 12192000"/>
              <a:gd name="connsiteY137" fmla="*/ 268589 h 843657"/>
              <a:gd name="connsiteX138" fmla="*/ 2416183 w 12192000"/>
              <a:gd name="connsiteY138" fmla="*/ 301325 h 843657"/>
              <a:gd name="connsiteX139" fmla="*/ 2504536 w 12192000"/>
              <a:gd name="connsiteY139" fmla="*/ 302799 h 843657"/>
              <a:gd name="connsiteX140" fmla="*/ 2536071 w 12192000"/>
              <a:gd name="connsiteY140" fmla="*/ 298698 h 843657"/>
              <a:gd name="connsiteX141" fmla="*/ 2588893 w 12192000"/>
              <a:gd name="connsiteY141" fmla="*/ 292112 h 843657"/>
              <a:gd name="connsiteX142" fmla="*/ 2628809 w 12192000"/>
              <a:gd name="connsiteY142" fmla="*/ 275805 h 843657"/>
              <a:gd name="connsiteX143" fmla="*/ 2672807 w 12192000"/>
              <a:gd name="connsiteY143" fmla="*/ 274811 h 843657"/>
              <a:gd name="connsiteX144" fmla="*/ 2682466 w 12192000"/>
              <a:gd name="connsiteY144" fmla="*/ 289307 h 843657"/>
              <a:gd name="connsiteX145" fmla="*/ 2801443 w 12192000"/>
              <a:gd name="connsiteY145" fmla="*/ 272988 h 843657"/>
              <a:gd name="connsiteX146" fmla="*/ 2842670 w 12192000"/>
              <a:gd name="connsiteY146" fmla="*/ 270747 h 843657"/>
              <a:gd name="connsiteX147" fmla="*/ 2955436 w 12192000"/>
              <a:gd name="connsiteY147" fmla="*/ 260498 h 843657"/>
              <a:gd name="connsiteX148" fmla="*/ 3068503 w 12192000"/>
              <a:gd name="connsiteY148" fmla="*/ 247085 h 843657"/>
              <a:gd name="connsiteX149" fmla="*/ 3136157 w 12192000"/>
              <a:gd name="connsiteY149" fmla="*/ 221367 h 843657"/>
              <a:gd name="connsiteX150" fmla="*/ 3229025 w 12192000"/>
              <a:gd name="connsiteY150" fmla="*/ 212263 h 843657"/>
              <a:gd name="connsiteX151" fmla="*/ 3263717 w 12192000"/>
              <a:gd name="connsiteY151" fmla="*/ 182064 h 843657"/>
              <a:gd name="connsiteX152" fmla="*/ 3412450 w 12192000"/>
              <a:gd name="connsiteY152" fmla="*/ 169845 h 843657"/>
              <a:gd name="connsiteX153" fmla="*/ 3507988 w 12192000"/>
              <a:gd name="connsiteY153" fmla="*/ 138840 h 843657"/>
              <a:gd name="connsiteX154" fmla="*/ 3664316 w 12192000"/>
              <a:gd name="connsiteY154" fmla="*/ 114777 h 843657"/>
              <a:gd name="connsiteX155" fmla="*/ 3711062 w 12192000"/>
              <a:gd name="connsiteY155" fmla="*/ 102156 h 843657"/>
              <a:gd name="connsiteX156" fmla="*/ 3705359 w 12192000"/>
              <a:gd name="connsiteY156" fmla="*/ 121458 h 843657"/>
              <a:gd name="connsiteX157" fmla="*/ 3752198 w 12192000"/>
              <a:gd name="connsiteY157" fmla="*/ 127977 h 843657"/>
              <a:gd name="connsiteX158" fmla="*/ 3839589 w 12192000"/>
              <a:gd name="connsiteY158" fmla="*/ 94314 h 843657"/>
              <a:gd name="connsiteX159" fmla="*/ 4039575 w 12192000"/>
              <a:gd name="connsiteY159" fmla="*/ 87255 h 843657"/>
              <a:gd name="connsiteX160" fmla="*/ 4045232 w 12192000"/>
              <a:gd name="connsiteY160" fmla="*/ 88164 h 843657"/>
              <a:gd name="connsiteX161" fmla="*/ 4041253 w 12192000"/>
              <a:gd name="connsiteY161" fmla="*/ 89220 h 843657"/>
              <a:gd name="connsiteX162" fmla="*/ 4046168 w 12192000"/>
              <a:gd name="connsiteY162" fmla="*/ 88314 h 843657"/>
              <a:gd name="connsiteX163" fmla="*/ 4045232 w 12192000"/>
              <a:gd name="connsiteY163" fmla="*/ 88164 h 843657"/>
              <a:gd name="connsiteX164" fmla="*/ 4047244 w 12192000"/>
              <a:gd name="connsiteY164" fmla="*/ 87630 h 843657"/>
              <a:gd name="connsiteX165" fmla="*/ 4081797 w 12192000"/>
              <a:gd name="connsiteY165" fmla="*/ 113788 h 843657"/>
              <a:gd name="connsiteX166" fmla="*/ 4121089 w 12192000"/>
              <a:gd name="connsiteY166" fmla="*/ 75758 h 843657"/>
              <a:gd name="connsiteX167" fmla="*/ 4148674 w 12192000"/>
              <a:gd name="connsiteY167" fmla="*/ 66671 h 843657"/>
              <a:gd name="connsiteX168" fmla="*/ 4220548 w 12192000"/>
              <a:gd name="connsiteY168" fmla="*/ 44035 h 843657"/>
              <a:gd name="connsiteX169" fmla="*/ 4354249 w 12192000"/>
              <a:gd name="connsiteY169" fmla="*/ 88116 h 843657"/>
              <a:gd name="connsiteX170" fmla="*/ 4549237 w 12192000"/>
              <a:gd name="connsiteY170" fmla="*/ 79806 h 843657"/>
              <a:gd name="connsiteX171" fmla="*/ 4796679 w 12192000"/>
              <a:gd name="connsiteY171" fmla="*/ 108111 h 843657"/>
              <a:gd name="connsiteX172" fmla="*/ 4928657 w 12192000"/>
              <a:gd name="connsiteY172" fmla="*/ 111604 h 843657"/>
              <a:gd name="connsiteX173" fmla="*/ 5136768 w 12192000"/>
              <a:gd name="connsiteY173" fmla="*/ 48267 h 843657"/>
              <a:gd name="connsiteX174" fmla="*/ 5320899 w 12192000"/>
              <a:gd name="connsiteY174" fmla="*/ 10821 h 843657"/>
              <a:gd name="connsiteX175" fmla="*/ 5427496 w 12192000"/>
              <a:gd name="connsiteY175" fmla="*/ 48 h 843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Lst>
            <a:rect l="l" t="t" r="r" b="b"/>
            <a:pathLst>
              <a:path w="12192000" h="843657">
                <a:moveTo>
                  <a:pt x="5427496" y="48"/>
                </a:moveTo>
                <a:cubicBezTo>
                  <a:pt x="5539522" y="-1167"/>
                  <a:pt x="5660629" y="21238"/>
                  <a:pt x="5725893" y="21789"/>
                </a:cubicBezTo>
                <a:cubicBezTo>
                  <a:pt x="5728883" y="21092"/>
                  <a:pt x="5807017" y="20526"/>
                  <a:pt x="5843016" y="15229"/>
                </a:cubicBezTo>
                <a:lnTo>
                  <a:pt x="5846849" y="32983"/>
                </a:lnTo>
                <a:lnTo>
                  <a:pt x="5899818" y="25502"/>
                </a:lnTo>
                <a:cubicBezTo>
                  <a:pt x="5978576" y="29224"/>
                  <a:pt x="5979762" y="33846"/>
                  <a:pt x="6034990" y="39501"/>
                </a:cubicBezTo>
                <a:cubicBezTo>
                  <a:pt x="6090217" y="45155"/>
                  <a:pt x="6180985" y="52604"/>
                  <a:pt x="6231181" y="59432"/>
                </a:cubicBezTo>
                <a:cubicBezTo>
                  <a:pt x="6281376" y="66260"/>
                  <a:pt x="6255083" y="72671"/>
                  <a:pt x="6336161" y="80469"/>
                </a:cubicBezTo>
                <a:cubicBezTo>
                  <a:pt x="6367899" y="78809"/>
                  <a:pt x="6388398" y="79505"/>
                  <a:pt x="6424286" y="80202"/>
                </a:cubicBezTo>
                <a:lnTo>
                  <a:pt x="6498206" y="88921"/>
                </a:lnTo>
                <a:cubicBezTo>
                  <a:pt x="6511924" y="88197"/>
                  <a:pt x="6519540" y="89722"/>
                  <a:pt x="6524438" y="92235"/>
                </a:cubicBezTo>
                <a:lnTo>
                  <a:pt x="6528543" y="96055"/>
                </a:lnTo>
                <a:lnTo>
                  <a:pt x="6550787" y="79748"/>
                </a:lnTo>
                <a:lnTo>
                  <a:pt x="6638443" y="117301"/>
                </a:lnTo>
                <a:lnTo>
                  <a:pt x="6639771" y="116273"/>
                </a:lnTo>
                <a:cubicBezTo>
                  <a:pt x="6661612" y="112323"/>
                  <a:pt x="6702466" y="111534"/>
                  <a:pt x="6733110" y="109431"/>
                </a:cubicBezTo>
                <a:cubicBezTo>
                  <a:pt x="6750270" y="113134"/>
                  <a:pt x="6804803" y="100717"/>
                  <a:pt x="6823638" y="103653"/>
                </a:cubicBezTo>
                <a:lnTo>
                  <a:pt x="6834898" y="105044"/>
                </a:lnTo>
                <a:lnTo>
                  <a:pt x="6835271" y="104811"/>
                </a:lnTo>
                <a:cubicBezTo>
                  <a:pt x="6838034" y="104559"/>
                  <a:pt x="6841861" y="104809"/>
                  <a:pt x="6847445" y="105763"/>
                </a:cubicBezTo>
                <a:lnTo>
                  <a:pt x="6855429" y="107584"/>
                </a:lnTo>
                <a:lnTo>
                  <a:pt x="6923302" y="131290"/>
                </a:lnTo>
                <a:lnTo>
                  <a:pt x="7046891" y="109264"/>
                </a:lnTo>
                <a:cubicBezTo>
                  <a:pt x="7109198" y="115376"/>
                  <a:pt x="7163425" y="116966"/>
                  <a:pt x="7233811" y="127598"/>
                </a:cubicBezTo>
                <a:cubicBezTo>
                  <a:pt x="7295557" y="125883"/>
                  <a:pt x="7306408" y="101921"/>
                  <a:pt x="7371301" y="118421"/>
                </a:cubicBezTo>
                <a:cubicBezTo>
                  <a:pt x="7428238" y="129077"/>
                  <a:pt x="7510607" y="192508"/>
                  <a:pt x="7574701" y="190435"/>
                </a:cubicBezTo>
                <a:cubicBezTo>
                  <a:pt x="7575517" y="193901"/>
                  <a:pt x="7577730" y="196953"/>
                  <a:pt x="7580910" y="199699"/>
                </a:cubicBezTo>
                <a:lnTo>
                  <a:pt x="7592267" y="206716"/>
                </a:lnTo>
                <a:lnTo>
                  <a:pt x="7594969" y="206552"/>
                </a:lnTo>
                <a:cubicBezTo>
                  <a:pt x="7605059" y="207466"/>
                  <a:pt x="7609760" y="209355"/>
                  <a:pt x="7612066" y="211669"/>
                </a:cubicBezTo>
                <a:lnTo>
                  <a:pt x="7613197" y="214836"/>
                </a:lnTo>
                <a:lnTo>
                  <a:pt x="7624109" y="218987"/>
                </a:lnTo>
                <a:lnTo>
                  <a:pt x="7643393" y="228895"/>
                </a:lnTo>
                <a:lnTo>
                  <a:pt x="7649074" y="229127"/>
                </a:lnTo>
                <a:lnTo>
                  <a:pt x="7681385" y="241546"/>
                </a:lnTo>
                <a:lnTo>
                  <a:pt x="7682814" y="240947"/>
                </a:lnTo>
                <a:cubicBezTo>
                  <a:pt x="7686754" y="239889"/>
                  <a:pt x="7691050" y="239641"/>
                  <a:pt x="7696214" y="241085"/>
                </a:cubicBezTo>
                <a:lnTo>
                  <a:pt x="7819450" y="251097"/>
                </a:lnTo>
                <a:lnTo>
                  <a:pt x="7826804" y="253271"/>
                </a:lnTo>
                <a:lnTo>
                  <a:pt x="7827179" y="253144"/>
                </a:lnTo>
                <a:cubicBezTo>
                  <a:pt x="7829262" y="253251"/>
                  <a:pt x="7831866" y="253829"/>
                  <a:pt x="7835389" y="255095"/>
                </a:cubicBezTo>
                <a:lnTo>
                  <a:pt x="7840212" y="257235"/>
                </a:lnTo>
                <a:lnTo>
                  <a:pt x="7854477" y="261452"/>
                </a:lnTo>
                <a:lnTo>
                  <a:pt x="7925416" y="250871"/>
                </a:lnTo>
                <a:cubicBezTo>
                  <a:pt x="7968549" y="254776"/>
                  <a:pt x="7991532" y="223503"/>
                  <a:pt x="8027820" y="237431"/>
                </a:cubicBezTo>
                <a:cubicBezTo>
                  <a:pt x="8068225" y="241026"/>
                  <a:pt x="8049335" y="250837"/>
                  <a:pt x="8082003" y="258480"/>
                </a:cubicBezTo>
                <a:cubicBezTo>
                  <a:pt x="8118911" y="261016"/>
                  <a:pt x="8227791" y="271465"/>
                  <a:pt x="8258788" y="272192"/>
                </a:cubicBezTo>
                <a:cubicBezTo>
                  <a:pt x="8285356" y="257871"/>
                  <a:pt x="8284528" y="264250"/>
                  <a:pt x="8292894" y="269919"/>
                </a:cubicBezTo>
                <a:lnTo>
                  <a:pt x="8297864" y="268332"/>
                </a:lnTo>
                <a:lnTo>
                  <a:pt x="8304197" y="267834"/>
                </a:lnTo>
                <a:lnTo>
                  <a:pt x="8320276" y="270133"/>
                </a:lnTo>
                <a:lnTo>
                  <a:pt x="8326122" y="271603"/>
                </a:lnTo>
                <a:cubicBezTo>
                  <a:pt x="8330224" y="272389"/>
                  <a:pt x="8333047" y="272623"/>
                  <a:pt x="8335105" y="272466"/>
                </a:cubicBezTo>
                <a:lnTo>
                  <a:pt x="8335390" y="272295"/>
                </a:lnTo>
                <a:lnTo>
                  <a:pt x="8383421" y="274638"/>
                </a:lnTo>
                <a:cubicBezTo>
                  <a:pt x="8398105" y="264966"/>
                  <a:pt x="8442440" y="289516"/>
                  <a:pt x="8443863" y="268710"/>
                </a:cubicBezTo>
                <a:cubicBezTo>
                  <a:pt x="8461029" y="272153"/>
                  <a:pt x="8468950" y="281627"/>
                  <a:pt x="8467401" y="267736"/>
                </a:cubicBezTo>
                <a:cubicBezTo>
                  <a:pt x="8473175" y="268487"/>
                  <a:pt x="8477144" y="267709"/>
                  <a:pt x="8480310" y="266190"/>
                </a:cubicBezTo>
                <a:lnTo>
                  <a:pt x="8481334" y="265430"/>
                </a:lnTo>
                <a:lnTo>
                  <a:pt x="8519400" y="273417"/>
                </a:lnTo>
                <a:lnTo>
                  <a:pt x="8673416" y="324197"/>
                </a:lnTo>
                <a:cubicBezTo>
                  <a:pt x="8745894" y="327976"/>
                  <a:pt x="8849559" y="346603"/>
                  <a:pt x="8915200" y="356781"/>
                </a:cubicBezTo>
                <a:cubicBezTo>
                  <a:pt x="8932755" y="365773"/>
                  <a:pt x="9005876" y="371758"/>
                  <a:pt x="9059198" y="364924"/>
                </a:cubicBezTo>
                <a:lnTo>
                  <a:pt x="9178845" y="379331"/>
                </a:lnTo>
                <a:cubicBezTo>
                  <a:pt x="9219852" y="386336"/>
                  <a:pt x="9250133" y="384055"/>
                  <a:pt x="9291225" y="384156"/>
                </a:cubicBezTo>
                <a:cubicBezTo>
                  <a:pt x="9315636" y="387667"/>
                  <a:pt x="9329719" y="388016"/>
                  <a:pt x="9370554" y="395218"/>
                </a:cubicBezTo>
                <a:cubicBezTo>
                  <a:pt x="9378187" y="394560"/>
                  <a:pt x="9405932" y="395507"/>
                  <a:pt x="9413541" y="394032"/>
                </a:cubicBezTo>
                <a:lnTo>
                  <a:pt x="9457933" y="395525"/>
                </a:lnTo>
                <a:lnTo>
                  <a:pt x="9592718" y="403735"/>
                </a:lnTo>
                <a:cubicBezTo>
                  <a:pt x="9606379" y="409007"/>
                  <a:pt x="9655291" y="415471"/>
                  <a:pt x="9668575" y="410688"/>
                </a:cubicBezTo>
                <a:cubicBezTo>
                  <a:pt x="9679602" y="410798"/>
                  <a:pt x="9706602" y="416975"/>
                  <a:pt x="9715652" y="411123"/>
                </a:cubicBezTo>
                <a:cubicBezTo>
                  <a:pt x="9741103" y="416170"/>
                  <a:pt x="9768395" y="403710"/>
                  <a:pt x="9777853" y="400831"/>
                </a:cubicBezTo>
                <a:cubicBezTo>
                  <a:pt x="9805740" y="393796"/>
                  <a:pt x="9827401" y="416417"/>
                  <a:pt x="9851249" y="415333"/>
                </a:cubicBezTo>
                <a:cubicBezTo>
                  <a:pt x="9890629" y="418769"/>
                  <a:pt x="9948551" y="426335"/>
                  <a:pt x="9976759" y="429768"/>
                </a:cubicBezTo>
                <a:cubicBezTo>
                  <a:pt x="10039303" y="440942"/>
                  <a:pt x="10139010" y="464526"/>
                  <a:pt x="10190155" y="473343"/>
                </a:cubicBezTo>
                <a:cubicBezTo>
                  <a:pt x="10247801" y="482478"/>
                  <a:pt x="10217837" y="456410"/>
                  <a:pt x="10283621" y="482672"/>
                </a:cubicBezTo>
                <a:cubicBezTo>
                  <a:pt x="10314609" y="484053"/>
                  <a:pt x="10340423" y="481075"/>
                  <a:pt x="10363623" y="479281"/>
                </a:cubicBezTo>
                <a:cubicBezTo>
                  <a:pt x="10362575" y="468594"/>
                  <a:pt x="10390200" y="481546"/>
                  <a:pt x="10418680" y="481335"/>
                </a:cubicBezTo>
                <a:cubicBezTo>
                  <a:pt x="10435371" y="482382"/>
                  <a:pt x="10458706" y="485335"/>
                  <a:pt x="10476232" y="487929"/>
                </a:cubicBezTo>
                <a:lnTo>
                  <a:pt x="10477443" y="488348"/>
                </a:lnTo>
                <a:lnTo>
                  <a:pt x="10478546" y="484593"/>
                </a:lnTo>
                <a:cubicBezTo>
                  <a:pt x="10496869" y="473932"/>
                  <a:pt x="10504440" y="492791"/>
                  <a:pt x="10522544" y="483599"/>
                </a:cubicBezTo>
                <a:lnTo>
                  <a:pt x="10525940" y="488575"/>
                </a:lnTo>
                <a:lnTo>
                  <a:pt x="10527978" y="487468"/>
                </a:lnTo>
                <a:lnTo>
                  <a:pt x="10551856" y="495400"/>
                </a:lnTo>
                <a:lnTo>
                  <a:pt x="10651180" y="481776"/>
                </a:lnTo>
                <a:cubicBezTo>
                  <a:pt x="10666635" y="489439"/>
                  <a:pt x="10679569" y="486219"/>
                  <a:pt x="10692407" y="479535"/>
                </a:cubicBezTo>
                <a:cubicBezTo>
                  <a:pt x="10729215" y="482326"/>
                  <a:pt x="10763453" y="472539"/>
                  <a:pt x="10805173" y="469286"/>
                </a:cubicBezTo>
                <a:cubicBezTo>
                  <a:pt x="10849593" y="478609"/>
                  <a:pt x="10873661" y="459268"/>
                  <a:pt x="10918240" y="455873"/>
                </a:cubicBezTo>
                <a:cubicBezTo>
                  <a:pt x="10961126" y="475397"/>
                  <a:pt x="10948597" y="428686"/>
                  <a:pt x="10985893" y="430155"/>
                </a:cubicBezTo>
                <a:cubicBezTo>
                  <a:pt x="11045792" y="447988"/>
                  <a:pt x="10985190" y="414687"/>
                  <a:pt x="11078762" y="421051"/>
                </a:cubicBezTo>
                <a:cubicBezTo>
                  <a:pt x="11083925" y="424015"/>
                  <a:pt x="11114482" y="394913"/>
                  <a:pt x="11113454" y="390853"/>
                </a:cubicBezTo>
                <a:cubicBezTo>
                  <a:pt x="11133947" y="392405"/>
                  <a:pt x="11233066" y="373732"/>
                  <a:pt x="11262187" y="378634"/>
                </a:cubicBezTo>
                <a:cubicBezTo>
                  <a:pt x="11320092" y="367389"/>
                  <a:pt x="11316005" y="350805"/>
                  <a:pt x="11357725" y="347628"/>
                </a:cubicBezTo>
                <a:cubicBezTo>
                  <a:pt x="11394272" y="337523"/>
                  <a:pt x="11451549" y="336224"/>
                  <a:pt x="11514053" y="323566"/>
                </a:cubicBezTo>
                <a:lnTo>
                  <a:pt x="11560799" y="310945"/>
                </a:lnTo>
                <a:lnTo>
                  <a:pt x="11555095" y="330247"/>
                </a:lnTo>
                <a:cubicBezTo>
                  <a:pt x="11570115" y="329566"/>
                  <a:pt x="11599314" y="335563"/>
                  <a:pt x="11601935" y="336765"/>
                </a:cubicBezTo>
                <a:cubicBezTo>
                  <a:pt x="11636102" y="339048"/>
                  <a:pt x="11641430" y="309890"/>
                  <a:pt x="11689326" y="303103"/>
                </a:cubicBezTo>
                <a:cubicBezTo>
                  <a:pt x="11737222" y="296316"/>
                  <a:pt x="11853888" y="301002"/>
                  <a:pt x="11889311" y="296043"/>
                </a:cubicBezTo>
                <a:lnTo>
                  <a:pt x="11894969" y="296953"/>
                </a:lnTo>
                <a:lnTo>
                  <a:pt x="11890989" y="298008"/>
                </a:lnTo>
                <a:cubicBezTo>
                  <a:pt x="11892055" y="297992"/>
                  <a:pt x="11894939" y="297561"/>
                  <a:pt x="11895904" y="297102"/>
                </a:cubicBezTo>
                <a:lnTo>
                  <a:pt x="11894969" y="296953"/>
                </a:lnTo>
                <a:lnTo>
                  <a:pt x="11896981" y="296418"/>
                </a:lnTo>
                <a:cubicBezTo>
                  <a:pt x="11903286" y="295212"/>
                  <a:pt x="11910383" y="325786"/>
                  <a:pt x="11931533" y="322577"/>
                </a:cubicBezTo>
                <a:cubicBezTo>
                  <a:pt x="11942379" y="322584"/>
                  <a:pt x="11958231" y="288015"/>
                  <a:pt x="11970826" y="284547"/>
                </a:cubicBezTo>
                <a:lnTo>
                  <a:pt x="11998411" y="275459"/>
                </a:lnTo>
                <a:cubicBezTo>
                  <a:pt x="12014431" y="274432"/>
                  <a:pt x="12054264" y="253851"/>
                  <a:pt x="12070284" y="252823"/>
                </a:cubicBezTo>
                <a:cubicBezTo>
                  <a:pt x="12101953" y="269774"/>
                  <a:pt x="12127636" y="277970"/>
                  <a:pt x="12149273" y="283340"/>
                </a:cubicBezTo>
                <a:lnTo>
                  <a:pt x="12192000" y="293933"/>
                </a:lnTo>
                <a:lnTo>
                  <a:pt x="12192000" y="843657"/>
                </a:lnTo>
                <a:lnTo>
                  <a:pt x="0" y="843657"/>
                </a:lnTo>
                <a:lnTo>
                  <a:pt x="0" y="517671"/>
                </a:lnTo>
                <a:lnTo>
                  <a:pt x="62970" y="497349"/>
                </a:lnTo>
                <a:cubicBezTo>
                  <a:pt x="96818" y="489349"/>
                  <a:pt x="130274" y="485131"/>
                  <a:pt x="163102" y="486965"/>
                </a:cubicBezTo>
                <a:cubicBezTo>
                  <a:pt x="229273" y="516421"/>
                  <a:pt x="295464" y="465077"/>
                  <a:pt x="327347" y="474218"/>
                </a:cubicBezTo>
                <a:cubicBezTo>
                  <a:pt x="398278" y="461559"/>
                  <a:pt x="524389" y="465494"/>
                  <a:pt x="616456" y="448171"/>
                </a:cubicBezTo>
                <a:cubicBezTo>
                  <a:pt x="689761" y="448930"/>
                  <a:pt x="725233" y="436443"/>
                  <a:pt x="805377" y="441830"/>
                </a:cubicBezTo>
                <a:cubicBezTo>
                  <a:pt x="856514" y="450042"/>
                  <a:pt x="903636" y="447034"/>
                  <a:pt x="937261" y="436268"/>
                </a:cubicBezTo>
                <a:cubicBezTo>
                  <a:pt x="984382" y="427633"/>
                  <a:pt x="1086871" y="383843"/>
                  <a:pt x="1139080" y="358865"/>
                </a:cubicBezTo>
                <a:cubicBezTo>
                  <a:pt x="1171293" y="330806"/>
                  <a:pt x="1269341" y="356187"/>
                  <a:pt x="1319302" y="308917"/>
                </a:cubicBezTo>
                <a:cubicBezTo>
                  <a:pt x="1351293" y="315381"/>
                  <a:pt x="1370639" y="306651"/>
                  <a:pt x="1385386" y="296402"/>
                </a:cubicBezTo>
                <a:lnTo>
                  <a:pt x="1404278" y="282186"/>
                </a:lnTo>
                <a:lnTo>
                  <a:pt x="1431509" y="282637"/>
                </a:lnTo>
                <a:lnTo>
                  <a:pt x="1479635" y="281452"/>
                </a:lnTo>
                <a:lnTo>
                  <a:pt x="1522846" y="286636"/>
                </a:lnTo>
                <a:cubicBezTo>
                  <a:pt x="1607746" y="295741"/>
                  <a:pt x="1658262" y="297408"/>
                  <a:pt x="1744857" y="299498"/>
                </a:cubicBezTo>
                <a:cubicBezTo>
                  <a:pt x="1746802" y="298898"/>
                  <a:pt x="1772794" y="292779"/>
                  <a:pt x="1800399" y="286471"/>
                </a:cubicBezTo>
                <a:lnTo>
                  <a:pt x="1829679" y="279899"/>
                </a:lnTo>
                <a:lnTo>
                  <a:pt x="1848467" y="280085"/>
                </a:lnTo>
                <a:cubicBezTo>
                  <a:pt x="1862541" y="284929"/>
                  <a:pt x="1909246" y="287572"/>
                  <a:pt x="1919990" y="280551"/>
                </a:cubicBezTo>
                <a:cubicBezTo>
                  <a:pt x="1930120" y="279552"/>
                  <a:pt x="1940770" y="283009"/>
                  <a:pt x="1947318" y="275157"/>
                </a:cubicBezTo>
                <a:cubicBezTo>
                  <a:pt x="1969430" y="271795"/>
                  <a:pt x="2020074" y="264052"/>
                  <a:pt x="2052662" y="260377"/>
                </a:cubicBezTo>
                <a:cubicBezTo>
                  <a:pt x="2069011" y="271949"/>
                  <a:pt x="2098031" y="252728"/>
                  <a:pt x="2142850" y="253103"/>
                </a:cubicBezTo>
                <a:cubicBezTo>
                  <a:pt x="2160684" y="266415"/>
                  <a:pt x="2173071" y="253191"/>
                  <a:pt x="2207849" y="271590"/>
                </a:cubicBezTo>
                <a:cubicBezTo>
                  <a:pt x="2209481" y="270048"/>
                  <a:pt x="2211471" y="268648"/>
                  <a:pt x="2213757" y="267429"/>
                </a:cubicBezTo>
                <a:cubicBezTo>
                  <a:pt x="2227043" y="260354"/>
                  <a:pt x="2247279" y="260873"/>
                  <a:pt x="2258954" y="268589"/>
                </a:cubicBezTo>
                <a:cubicBezTo>
                  <a:pt x="2314759" y="293598"/>
                  <a:pt x="2367284" y="294725"/>
                  <a:pt x="2416183" y="301325"/>
                </a:cubicBezTo>
                <a:cubicBezTo>
                  <a:pt x="2471682" y="306236"/>
                  <a:pt x="2436502" y="278448"/>
                  <a:pt x="2504536" y="302799"/>
                </a:cubicBezTo>
                <a:cubicBezTo>
                  <a:pt x="2512619" y="293910"/>
                  <a:pt x="2521472" y="293787"/>
                  <a:pt x="2536071" y="298698"/>
                </a:cubicBezTo>
                <a:cubicBezTo>
                  <a:pt x="2563080" y="300400"/>
                  <a:pt x="2562424" y="277303"/>
                  <a:pt x="2588893" y="292112"/>
                </a:cubicBezTo>
                <a:cubicBezTo>
                  <a:pt x="2584764" y="279571"/>
                  <a:pt x="2640519" y="289099"/>
                  <a:pt x="2628809" y="275805"/>
                </a:cubicBezTo>
                <a:cubicBezTo>
                  <a:pt x="2647132" y="265144"/>
                  <a:pt x="2654703" y="284003"/>
                  <a:pt x="2672807" y="274811"/>
                </a:cubicBezTo>
                <a:cubicBezTo>
                  <a:pt x="2692689" y="273207"/>
                  <a:pt x="2660665" y="287642"/>
                  <a:pt x="2682466" y="289307"/>
                </a:cubicBezTo>
                <a:lnTo>
                  <a:pt x="2801443" y="272988"/>
                </a:lnTo>
                <a:cubicBezTo>
                  <a:pt x="2816898" y="280651"/>
                  <a:pt x="2829832" y="277431"/>
                  <a:pt x="2842670" y="270747"/>
                </a:cubicBezTo>
                <a:cubicBezTo>
                  <a:pt x="2879478" y="273538"/>
                  <a:pt x="2913716" y="263751"/>
                  <a:pt x="2955436" y="260498"/>
                </a:cubicBezTo>
                <a:cubicBezTo>
                  <a:pt x="2999857" y="269821"/>
                  <a:pt x="3023924" y="250480"/>
                  <a:pt x="3068503" y="247085"/>
                </a:cubicBezTo>
                <a:cubicBezTo>
                  <a:pt x="3111389" y="266609"/>
                  <a:pt x="3098860" y="219898"/>
                  <a:pt x="3136157" y="221367"/>
                </a:cubicBezTo>
                <a:cubicBezTo>
                  <a:pt x="3196055" y="239200"/>
                  <a:pt x="3135454" y="205899"/>
                  <a:pt x="3229025" y="212263"/>
                </a:cubicBezTo>
                <a:cubicBezTo>
                  <a:pt x="3234188" y="215227"/>
                  <a:pt x="3264745" y="186124"/>
                  <a:pt x="3263717" y="182064"/>
                </a:cubicBezTo>
                <a:cubicBezTo>
                  <a:pt x="3284210" y="183616"/>
                  <a:pt x="3383330" y="164943"/>
                  <a:pt x="3412450" y="169845"/>
                </a:cubicBezTo>
                <a:cubicBezTo>
                  <a:pt x="3470355" y="158600"/>
                  <a:pt x="3466269" y="142016"/>
                  <a:pt x="3507988" y="138840"/>
                </a:cubicBezTo>
                <a:cubicBezTo>
                  <a:pt x="3544535" y="128734"/>
                  <a:pt x="3601812" y="127435"/>
                  <a:pt x="3664316" y="114777"/>
                </a:cubicBezTo>
                <a:lnTo>
                  <a:pt x="3711062" y="102156"/>
                </a:lnTo>
                <a:lnTo>
                  <a:pt x="3705359" y="121458"/>
                </a:lnTo>
                <a:cubicBezTo>
                  <a:pt x="3720379" y="120778"/>
                  <a:pt x="3749577" y="126775"/>
                  <a:pt x="3752198" y="127977"/>
                </a:cubicBezTo>
                <a:cubicBezTo>
                  <a:pt x="3786365" y="130259"/>
                  <a:pt x="3791694" y="101101"/>
                  <a:pt x="3839589" y="94314"/>
                </a:cubicBezTo>
                <a:cubicBezTo>
                  <a:pt x="3887485" y="87527"/>
                  <a:pt x="4004152" y="92214"/>
                  <a:pt x="4039575" y="87255"/>
                </a:cubicBezTo>
                <a:lnTo>
                  <a:pt x="4045232" y="88164"/>
                </a:lnTo>
                <a:lnTo>
                  <a:pt x="4041253" y="89220"/>
                </a:lnTo>
                <a:cubicBezTo>
                  <a:pt x="4042318" y="89204"/>
                  <a:pt x="4045202" y="88772"/>
                  <a:pt x="4046168" y="88314"/>
                </a:cubicBezTo>
                <a:lnTo>
                  <a:pt x="4045232" y="88164"/>
                </a:lnTo>
                <a:lnTo>
                  <a:pt x="4047244" y="87630"/>
                </a:lnTo>
                <a:cubicBezTo>
                  <a:pt x="4053549" y="86424"/>
                  <a:pt x="4060647" y="116997"/>
                  <a:pt x="4081797" y="113788"/>
                </a:cubicBezTo>
                <a:cubicBezTo>
                  <a:pt x="4092642" y="113795"/>
                  <a:pt x="4108495" y="79226"/>
                  <a:pt x="4121089" y="75758"/>
                </a:cubicBezTo>
                <a:lnTo>
                  <a:pt x="4148674" y="66671"/>
                </a:lnTo>
                <a:cubicBezTo>
                  <a:pt x="4164695" y="65643"/>
                  <a:pt x="4204528" y="45062"/>
                  <a:pt x="4220548" y="44035"/>
                </a:cubicBezTo>
                <a:cubicBezTo>
                  <a:pt x="4283885" y="77935"/>
                  <a:pt x="4323280" y="76818"/>
                  <a:pt x="4354249" y="88116"/>
                </a:cubicBezTo>
                <a:cubicBezTo>
                  <a:pt x="4424521" y="97907"/>
                  <a:pt x="4455906" y="90768"/>
                  <a:pt x="4549237" y="79806"/>
                </a:cubicBezTo>
                <a:cubicBezTo>
                  <a:pt x="4622250" y="85587"/>
                  <a:pt x="4717263" y="97250"/>
                  <a:pt x="4796679" y="108111"/>
                </a:cubicBezTo>
                <a:cubicBezTo>
                  <a:pt x="4846927" y="119802"/>
                  <a:pt x="4894173" y="120032"/>
                  <a:pt x="4928657" y="111604"/>
                </a:cubicBezTo>
                <a:cubicBezTo>
                  <a:pt x="4976404" y="106223"/>
                  <a:pt x="5082489" y="69591"/>
                  <a:pt x="5136768" y="48267"/>
                </a:cubicBezTo>
                <a:cubicBezTo>
                  <a:pt x="5171389" y="22501"/>
                  <a:pt x="5266869" y="54523"/>
                  <a:pt x="5320899" y="10821"/>
                </a:cubicBezTo>
                <a:cubicBezTo>
                  <a:pt x="5353820" y="3483"/>
                  <a:pt x="5390152" y="453"/>
                  <a:pt x="5427496" y="48"/>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6" name="Picture 5" descr="A picture containing text, screenshot, diagram, line&#10;&#10;Description automatically generated">
            <a:extLst>
              <a:ext uri="{FF2B5EF4-FFF2-40B4-BE49-F238E27FC236}">
                <a16:creationId xmlns:a16="http://schemas.microsoft.com/office/drawing/2014/main" id="{10D2E3F4-323F-23E4-79BF-E48C0E5F6C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0925" y="3634334"/>
            <a:ext cx="3704201" cy="2180911"/>
          </a:xfrm>
          <a:prstGeom prst="rect">
            <a:avLst/>
          </a:prstGeom>
        </p:spPr>
      </p:pic>
      <p:pic>
        <p:nvPicPr>
          <p:cNvPr id="8" name="Picture 7" descr="A picture containing text, sketch, diagram, drawing&#10;&#10;Description automatically generated">
            <a:extLst>
              <a:ext uri="{FF2B5EF4-FFF2-40B4-BE49-F238E27FC236}">
                <a16:creationId xmlns:a16="http://schemas.microsoft.com/office/drawing/2014/main" id="{F214B352-4677-9C1E-AA0D-991901F29C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19491" y="3294937"/>
            <a:ext cx="4869035" cy="2520308"/>
          </a:xfrm>
          <a:prstGeom prst="rect">
            <a:avLst/>
          </a:prstGeom>
        </p:spPr>
      </p:pic>
      <p:sp>
        <p:nvSpPr>
          <p:cNvPr id="9" name="TextBox 8">
            <a:extLst>
              <a:ext uri="{FF2B5EF4-FFF2-40B4-BE49-F238E27FC236}">
                <a16:creationId xmlns:a16="http://schemas.microsoft.com/office/drawing/2014/main" id="{0FB225C7-A534-0C15-F4D2-4D71671A038A}"/>
              </a:ext>
            </a:extLst>
          </p:cNvPr>
          <p:cNvSpPr txBox="1"/>
          <p:nvPr/>
        </p:nvSpPr>
        <p:spPr>
          <a:xfrm>
            <a:off x="1234306" y="2876115"/>
            <a:ext cx="3067645" cy="338875"/>
          </a:xfrm>
          <a:prstGeom prst="rect">
            <a:avLst/>
          </a:prstGeom>
          <a:noFill/>
        </p:spPr>
        <p:txBody>
          <a:bodyPr wrap="square" rtlCol="0">
            <a:spAutoFit/>
          </a:bodyPr>
          <a:lstStyle/>
          <a:p>
            <a:pPr defTabSz="813816">
              <a:spcAft>
                <a:spcPts val="600"/>
              </a:spcAft>
            </a:pPr>
            <a:r>
              <a:rPr lang="en-US" sz="1602" b="1" kern="1200">
                <a:solidFill>
                  <a:schemeClr val="tx1"/>
                </a:solidFill>
                <a:latin typeface="+mn-lt"/>
                <a:ea typeface="+mn-ea"/>
                <a:cs typeface="+mn-cs"/>
              </a:rPr>
              <a:t>Faster-RCNN</a:t>
            </a:r>
            <a:endParaRPr lang="en-IL" b="1"/>
          </a:p>
        </p:txBody>
      </p:sp>
      <p:sp>
        <p:nvSpPr>
          <p:cNvPr id="10" name="TextBox 9">
            <a:extLst>
              <a:ext uri="{FF2B5EF4-FFF2-40B4-BE49-F238E27FC236}">
                <a16:creationId xmlns:a16="http://schemas.microsoft.com/office/drawing/2014/main" id="{1393F456-28B7-2119-0333-7798022E2B97}"/>
              </a:ext>
            </a:extLst>
          </p:cNvPr>
          <p:cNvSpPr txBox="1"/>
          <p:nvPr/>
        </p:nvSpPr>
        <p:spPr>
          <a:xfrm>
            <a:off x="7080887" y="2876115"/>
            <a:ext cx="3067645" cy="338875"/>
          </a:xfrm>
          <a:prstGeom prst="rect">
            <a:avLst/>
          </a:prstGeom>
          <a:noFill/>
        </p:spPr>
        <p:txBody>
          <a:bodyPr wrap="square" rtlCol="0">
            <a:spAutoFit/>
          </a:bodyPr>
          <a:lstStyle/>
          <a:p>
            <a:pPr defTabSz="813816">
              <a:spcAft>
                <a:spcPts val="600"/>
              </a:spcAft>
            </a:pPr>
            <a:r>
              <a:rPr lang="en-US" sz="1602" b="1" kern="1200">
                <a:solidFill>
                  <a:schemeClr val="tx1"/>
                </a:solidFill>
                <a:latin typeface="+mn-lt"/>
                <a:ea typeface="+mn-ea"/>
                <a:cs typeface="+mn-cs"/>
              </a:rPr>
              <a:t>YOLO</a:t>
            </a:r>
            <a:endParaRPr lang="en-IL" b="1"/>
          </a:p>
        </p:txBody>
      </p:sp>
      <p:sp>
        <p:nvSpPr>
          <p:cNvPr id="2" name="TextBox 1">
            <a:extLst>
              <a:ext uri="{FF2B5EF4-FFF2-40B4-BE49-F238E27FC236}">
                <a16:creationId xmlns:a16="http://schemas.microsoft.com/office/drawing/2014/main" id="{BA29B7AE-B47E-D5E0-8B7E-9C3CA818D7A1}"/>
              </a:ext>
            </a:extLst>
          </p:cNvPr>
          <p:cNvSpPr txBox="1"/>
          <p:nvPr/>
        </p:nvSpPr>
        <p:spPr>
          <a:xfrm>
            <a:off x="963941" y="965807"/>
            <a:ext cx="10545890" cy="1754326"/>
          </a:xfrm>
          <a:prstGeom prst="rect">
            <a:avLst/>
          </a:prstGeom>
          <a:noFill/>
        </p:spPr>
        <p:txBody>
          <a:bodyPr wrap="square" rtlCol="0">
            <a:spAutoFit/>
          </a:bodyPr>
          <a:lstStyle/>
          <a:p>
            <a:pPr algn="ctr"/>
            <a:endParaRPr lang="en-US" dirty="0"/>
          </a:p>
          <a:p>
            <a:pPr algn="ctr"/>
            <a:r>
              <a:rPr lang="en-US" dirty="0"/>
              <a:t>YOLO and Faster R-CNN are object detection algorithms used in computer vision. YOLO is known for its real-time performance, dividing the image into a grid and making predictions directly. However, it may struggle with small objects. Faster R-CNN employs a two-stage approach using region proposals, resulting in precise localization but slower speed. Both algorithms have contributed to advancements in object detection for various applications.</a:t>
            </a:r>
            <a:endParaRPr lang="en-IL" dirty="0"/>
          </a:p>
        </p:txBody>
      </p:sp>
    </p:spTree>
    <p:extLst>
      <p:ext uri="{BB962C8B-B14F-4D97-AF65-F5344CB8AC3E}">
        <p14:creationId xmlns:p14="http://schemas.microsoft.com/office/powerpoint/2010/main" val="1724817690"/>
      </p:ext>
    </p:extLst>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8B1ADC1-27D5-44FC-1DF7-ECC921042B4D}"/>
              </a:ext>
            </a:extLst>
          </p:cNvPr>
          <p:cNvSpPr>
            <a:spLocks noGrp="1"/>
          </p:cNvSpPr>
          <p:nvPr>
            <p:ph type="title"/>
          </p:nvPr>
        </p:nvSpPr>
        <p:spPr>
          <a:xfrm>
            <a:off x="6513788" y="365125"/>
            <a:ext cx="4840010" cy="1807305"/>
          </a:xfrm>
        </p:spPr>
        <p:txBody>
          <a:bodyPr>
            <a:normAutofit/>
          </a:bodyPr>
          <a:lstStyle/>
          <a:p>
            <a:r>
              <a:rPr lang="en-US" dirty="0"/>
              <a:t>Challenges</a:t>
            </a:r>
            <a:endParaRPr lang="en-IL" dirty="0"/>
          </a:p>
        </p:txBody>
      </p:sp>
      <p:pic>
        <p:nvPicPr>
          <p:cNvPr id="5" name="Picture 4" descr="Arrows pointing right while one points left">
            <a:extLst>
              <a:ext uri="{FF2B5EF4-FFF2-40B4-BE49-F238E27FC236}">
                <a16:creationId xmlns:a16="http://schemas.microsoft.com/office/drawing/2014/main" id="{7768510F-3BDF-DF65-2B7A-122AE27B031B}"/>
              </a:ext>
            </a:extLst>
          </p:cNvPr>
          <p:cNvPicPr>
            <a:picLocks noChangeAspect="1"/>
          </p:cNvPicPr>
          <p:nvPr/>
        </p:nvPicPr>
        <p:blipFill rotWithShape="1">
          <a:blip r:embed="rId2"/>
          <a:srcRect l="27967" r="12499" b="-1"/>
          <a:stretch/>
        </p:blipFill>
        <p:spPr>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3" name="Content Placeholder 2">
            <a:extLst>
              <a:ext uri="{FF2B5EF4-FFF2-40B4-BE49-F238E27FC236}">
                <a16:creationId xmlns:a16="http://schemas.microsoft.com/office/drawing/2014/main" id="{1FC24718-98C4-78B0-3573-E781E2747A22}"/>
              </a:ext>
            </a:extLst>
          </p:cNvPr>
          <p:cNvSpPr>
            <a:spLocks noGrp="1"/>
          </p:cNvSpPr>
          <p:nvPr>
            <p:ph idx="1"/>
          </p:nvPr>
        </p:nvSpPr>
        <p:spPr>
          <a:xfrm>
            <a:off x="6513788" y="2333297"/>
            <a:ext cx="4840010" cy="3843666"/>
          </a:xfrm>
        </p:spPr>
        <p:txBody>
          <a:bodyPr>
            <a:normAutofit/>
          </a:bodyPr>
          <a:lstStyle/>
          <a:p>
            <a:pPr>
              <a:lnSpc>
                <a:spcPct val="300000"/>
              </a:lnSpc>
            </a:pPr>
            <a:r>
              <a:rPr lang="en-US" sz="2000" dirty="0"/>
              <a:t>Data</a:t>
            </a:r>
          </a:p>
          <a:p>
            <a:pPr>
              <a:lnSpc>
                <a:spcPct val="300000"/>
              </a:lnSpc>
            </a:pPr>
            <a:r>
              <a:rPr lang="en-US" sz="2000" dirty="0"/>
              <a:t>Overfitting</a:t>
            </a:r>
          </a:p>
          <a:p>
            <a:pPr>
              <a:lnSpc>
                <a:spcPct val="300000"/>
              </a:lnSpc>
            </a:pPr>
            <a:r>
              <a:rPr lang="en-US" sz="2000" dirty="0"/>
              <a:t>False positives</a:t>
            </a:r>
            <a:endParaRPr lang="en-IL" sz="2000" dirty="0"/>
          </a:p>
        </p:txBody>
      </p:sp>
    </p:spTree>
    <p:extLst>
      <p:ext uri="{BB962C8B-B14F-4D97-AF65-F5344CB8AC3E}">
        <p14:creationId xmlns:p14="http://schemas.microsoft.com/office/powerpoint/2010/main" val="4255329987"/>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3363022-C969-41E9-8EB2-E4C94908C1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20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D1AD6B3-BE88-4CEB-BA17-790657CC47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5ABF849-92E1-DE8D-8343-72472AC5EE5D}"/>
              </a:ext>
            </a:extLst>
          </p:cNvPr>
          <p:cNvSpPr>
            <a:spLocks noGrp="1"/>
          </p:cNvSpPr>
          <p:nvPr>
            <p:ph type="title"/>
          </p:nvPr>
        </p:nvSpPr>
        <p:spPr>
          <a:xfrm>
            <a:off x="6590662" y="4267832"/>
            <a:ext cx="4805996" cy="1297115"/>
          </a:xfrm>
        </p:spPr>
        <p:txBody>
          <a:bodyPr vert="horz" lIns="91440" tIns="45720" rIns="91440" bIns="45720" rtlCol="0" anchor="t">
            <a:normAutofit/>
          </a:bodyPr>
          <a:lstStyle/>
          <a:p>
            <a:pPr algn="ctr"/>
            <a:r>
              <a:rPr lang="en-US" sz="4000" kern="1200" dirty="0">
                <a:solidFill>
                  <a:schemeClr val="tx2"/>
                </a:solidFill>
                <a:latin typeface="+mj-lt"/>
                <a:ea typeface="+mj-ea"/>
                <a:cs typeface="+mj-cs"/>
              </a:rPr>
              <a:t>Q&amp;A</a:t>
            </a:r>
          </a:p>
        </p:txBody>
      </p:sp>
      <p:pic>
        <p:nvPicPr>
          <p:cNvPr id="6" name="Graphic 5" descr="Question mark">
            <a:extLst>
              <a:ext uri="{FF2B5EF4-FFF2-40B4-BE49-F238E27FC236}">
                <a16:creationId xmlns:a16="http://schemas.microsoft.com/office/drawing/2014/main" id="{071B41C2-BF44-7404-1657-C0D150D541A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40470" y="1815320"/>
            <a:ext cx="4141760" cy="4141760"/>
          </a:xfrm>
          <a:custGeom>
            <a:avLst/>
            <a:gdLst/>
            <a:ahLst/>
            <a:cxnLst/>
            <a:rect l="l" t="t" r="r" b="b"/>
            <a:pathLst>
              <a:path w="4141760" h="4377846">
                <a:moveTo>
                  <a:pt x="0" y="0"/>
                </a:moveTo>
                <a:lnTo>
                  <a:pt x="4141760" y="0"/>
                </a:lnTo>
                <a:lnTo>
                  <a:pt x="4141760" y="4377846"/>
                </a:lnTo>
                <a:lnTo>
                  <a:pt x="0" y="4377846"/>
                </a:lnTo>
                <a:close/>
              </a:path>
            </a:pathLst>
          </a:custGeom>
        </p:spPr>
      </p:pic>
      <p:grpSp>
        <p:nvGrpSpPr>
          <p:cNvPr id="13" name="Group 12">
            <a:extLst>
              <a:ext uri="{FF2B5EF4-FFF2-40B4-BE49-F238E27FC236}">
                <a16:creationId xmlns:a16="http://schemas.microsoft.com/office/drawing/2014/main" id="{89D1390B-7E13-4B4F-9CB2-391063412E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53" y="-5977"/>
            <a:ext cx="6238675" cy="6863979"/>
            <a:chOff x="305" y="-5977"/>
            <a:chExt cx="6238675" cy="6863979"/>
          </a:xfrm>
        </p:grpSpPr>
        <p:sp>
          <p:nvSpPr>
            <p:cNvPr id="14" name="Freeform: Shape 13">
              <a:extLst>
                <a:ext uri="{FF2B5EF4-FFF2-40B4-BE49-F238E27FC236}">
                  <a16:creationId xmlns:a16="http://schemas.microsoft.com/office/drawing/2014/main" id="{9E720206-AA49-4786-A932-A2650DE091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34854"/>
              <a:ext cx="6028697" cy="6817170"/>
            </a:xfrm>
            <a:custGeom>
              <a:avLst/>
              <a:gdLst>
                <a:gd name="connsiteX0" fmla="*/ 6028697 w 6028697"/>
                <a:gd name="connsiteY0" fmla="*/ 6155323 h 6817170"/>
                <a:gd name="connsiteX1" fmla="*/ 6028697 w 6028697"/>
                <a:gd name="connsiteY1" fmla="*/ 6817170 h 6817170"/>
                <a:gd name="connsiteX2" fmla="*/ 5157862 w 6028697"/>
                <a:gd name="connsiteY2" fmla="*/ 6817170 h 6817170"/>
                <a:gd name="connsiteX3" fmla="*/ 5347156 w 6028697"/>
                <a:gd name="connsiteY3" fmla="*/ 6687553 h 6817170"/>
                <a:gd name="connsiteX4" fmla="*/ 5487470 w 6028697"/>
                <a:gd name="connsiteY4" fmla="*/ 6581714 h 6817170"/>
                <a:gd name="connsiteX5" fmla="*/ 5627642 w 6028697"/>
                <a:gd name="connsiteY5" fmla="*/ 6472328 h 6817170"/>
                <a:gd name="connsiteX6" fmla="*/ 5911392 w 6028697"/>
                <a:gd name="connsiteY6" fmla="*/ 6245328 h 6817170"/>
                <a:gd name="connsiteX7" fmla="*/ 4481066 w 6028697"/>
                <a:gd name="connsiteY7" fmla="*/ 478 h 6817170"/>
                <a:gd name="connsiteX8" fmla="*/ 4672258 w 6028697"/>
                <a:gd name="connsiteY8" fmla="*/ 7519 h 6817170"/>
                <a:gd name="connsiteX9" fmla="*/ 5429869 w 6028697"/>
                <a:gd name="connsiteY9" fmla="*/ 125134 h 6817170"/>
                <a:gd name="connsiteX10" fmla="*/ 5976319 w 6028697"/>
                <a:gd name="connsiteY10" fmla="*/ 314893 h 6817170"/>
                <a:gd name="connsiteX11" fmla="*/ 6028697 w 6028697"/>
                <a:gd name="connsiteY11" fmla="*/ 339901 h 6817170"/>
                <a:gd name="connsiteX12" fmla="*/ 6028697 w 6028697"/>
                <a:gd name="connsiteY12" fmla="*/ 732458 h 6817170"/>
                <a:gd name="connsiteX13" fmla="*/ 5990985 w 6028697"/>
                <a:gd name="connsiteY13" fmla="*/ 712211 h 6817170"/>
                <a:gd name="connsiteX14" fmla="*/ 5341339 w 6028697"/>
                <a:gd name="connsiteY14" fmla="*/ 475281 h 6817170"/>
                <a:gd name="connsiteX15" fmla="*/ 4651969 w 6028697"/>
                <a:gd name="connsiteY15" fmla="*/ 377104 h 6817170"/>
                <a:gd name="connsiteX16" fmla="*/ 3953093 w 6028697"/>
                <a:gd name="connsiteY16" fmla="*/ 402498 h 6817170"/>
                <a:gd name="connsiteX17" fmla="*/ 3267413 w 6028697"/>
                <a:gd name="connsiteY17" fmla="*/ 546643 h 6817170"/>
                <a:gd name="connsiteX18" fmla="*/ 1439498 w 6028697"/>
                <a:gd name="connsiteY18" fmla="*/ 1568141 h 6817170"/>
                <a:gd name="connsiteX19" fmla="*/ 960671 w 6028697"/>
                <a:gd name="connsiteY19" fmla="*/ 2082013 h 6817170"/>
                <a:gd name="connsiteX20" fmla="*/ 581866 w 6028697"/>
                <a:gd name="connsiteY20" fmla="*/ 2672638 h 6817170"/>
                <a:gd name="connsiteX21" fmla="*/ 324789 w 6028697"/>
                <a:gd name="connsiteY21" fmla="*/ 3325262 h 6817170"/>
                <a:gd name="connsiteX22" fmla="*/ 231151 w 6028697"/>
                <a:gd name="connsiteY22" fmla="*/ 4022292 h 6817170"/>
                <a:gd name="connsiteX23" fmla="*/ 270592 w 6028697"/>
                <a:gd name="connsiteY23" fmla="*/ 4362792 h 6817170"/>
                <a:gd name="connsiteX24" fmla="*/ 387213 w 6028697"/>
                <a:gd name="connsiteY24" fmla="*/ 4681585 h 6817170"/>
                <a:gd name="connsiteX25" fmla="*/ 468507 w 6028697"/>
                <a:gd name="connsiteY25" fmla="*/ 4831546 h 6817170"/>
                <a:gd name="connsiteX26" fmla="*/ 561862 w 6028697"/>
                <a:gd name="connsiteY26" fmla="*/ 4976826 h 6817170"/>
                <a:gd name="connsiteX27" fmla="*/ 777511 w 6028697"/>
                <a:gd name="connsiteY27" fmla="*/ 5257597 h 6817170"/>
                <a:gd name="connsiteX28" fmla="*/ 1010895 w 6028697"/>
                <a:gd name="connsiteY28" fmla="*/ 5540494 h 6817170"/>
                <a:gd name="connsiteX29" fmla="*/ 1126948 w 6028697"/>
                <a:gd name="connsiteY29" fmla="*/ 5688186 h 6817170"/>
                <a:gd name="connsiteX30" fmla="*/ 1182706 w 6028697"/>
                <a:gd name="connsiteY30" fmla="*/ 5760543 h 6817170"/>
                <a:gd name="connsiteX31" fmla="*/ 1237327 w 6028697"/>
                <a:gd name="connsiteY31" fmla="*/ 5830060 h 6817170"/>
                <a:gd name="connsiteX32" fmla="*/ 1706649 w 6028697"/>
                <a:gd name="connsiteY32" fmla="*/ 6342797 h 6817170"/>
                <a:gd name="connsiteX33" fmla="*/ 1956207 w 6028697"/>
                <a:gd name="connsiteY33" fmla="*/ 6573484 h 6817170"/>
                <a:gd name="connsiteX34" fmla="*/ 2217681 w 6028697"/>
                <a:gd name="connsiteY34" fmla="*/ 6786297 h 6817170"/>
                <a:gd name="connsiteX35" fmla="*/ 2260820 w 6028697"/>
                <a:gd name="connsiteY35" fmla="*/ 6817170 h 6817170"/>
                <a:gd name="connsiteX36" fmla="*/ 1429497 w 6028697"/>
                <a:gd name="connsiteY36" fmla="*/ 6817170 h 6817170"/>
                <a:gd name="connsiteX37" fmla="*/ 1327275 w 6028697"/>
                <a:gd name="connsiteY37" fmla="*/ 6713800 h 6817170"/>
                <a:gd name="connsiteX38" fmla="*/ 1080556 w 6028697"/>
                <a:gd name="connsiteY38" fmla="*/ 6414443 h 6817170"/>
                <a:gd name="connsiteX39" fmla="*/ 865189 w 6028697"/>
                <a:gd name="connsiteY39" fmla="*/ 6097496 h 6817170"/>
                <a:gd name="connsiteX40" fmla="*/ 814823 w 6028697"/>
                <a:gd name="connsiteY40" fmla="*/ 6016911 h 6817170"/>
                <a:gd name="connsiteX41" fmla="*/ 766729 w 6028697"/>
                <a:gd name="connsiteY41" fmla="*/ 5938453 h 6817170"/>
                <a:gd name="connsiteX42" fmla="*/ 671672 w 6028697"/>
                <a:gd name="connsiteY42" fmla="*/ 5786648 h 6817170"/>
                <a:gd name="connsiteX43" fmla="*/ 474608 w 6028697"/>
                <a:gd name="connsiteY43" fmla="*/ 5474664 h 6817170"/>
                <a:gd name="connsiteX44" fmla="*/ 282652 w 6028697"/>
                <a:gd name="connsiteY44" fmla="*/ 5146508 h 6817170"/>
                <a:gd name="connsiteX45" fmla="*/ 196108 w 6028697"/>
                <a:gd name="connsiteY45" fmla="*/ 4972712 h 6817170"/>
                <a:gd name="connsiteX46" fmla="*/ 122474 w 6028697"/>
                <a:gd name="connsiteY46" fmla="*/ 4791821 h 6817170"/>
                <a:gd name="connsiteX47" fmla="*/ 65724 w 6028697"/>
                <a:gd name="connsiteY47" fmla="*/ 4603129 h 6817170"/>
                <a:gd name="connsiteX48" fmla="*/ 44727 w 6028697"/>
                <a:gd name="connsiteY48" fmla="*/ 4506937 h 6817170"/>
                <a:gd name="connsiteX49" fmla="*/ 35505 w 6028697"/>
                <a:gd name="connsiteY49" fmla="*/ 4458699 h 6817170"/>
                <a:gd name="connsiteX50" fmla="*/ 27845 w 6028697"/>
                <a:gd name="connsiteY50" fmla="*/ 4410320 h 6817170"/>
                <a:gd name="connsiteX51" fmla="*/ 37 w 6028697"/>
                <a:gd name="connsiteY51" fmla="*/ 4022292 h 6817170"/>
                <a:gd name="connsiteX52" fmla="*/ 78777 w 6028697"/>
                <a:gd name="connsiteY52" fmla="*/ 3267236 h 6817170"/>
                <a:gd name="connsiteX53" fmla="*/ 315424 w 6028697"/>
                <a:gd name="connsiteY53" fmla="*/ 2543673 h 6817170"/>
                <a:gd name="connsiteX54" fmla="*/ 1202710 w 6028697"/>
                <a:gd name="connsiteY54" fmla="*/ 1314895 h 6817170"/>
                <a:gd name="connsiteX55" fmla="*/ 1791065 w 6028697"/>
                <a:gd name="connsiteY55" fmla="*/ 833514 h 6817170"/>
                <a:gd name="connsiteX56" fmla="*/ 3908404 w 6028697"/>
                <a:gd name="connsiteY56" fmla="*/ 29794 h 6817170"/>
                <a:gd name="connsiteX57" fmla="*/ 4481066 w 6028697"/>
                <a:gd name="connsiteY57" fmla="*/ 478 h 681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28697" h="6817170">
                  <a:moveTo>
                    <a:pt x="6028697" y="6155323"/>
                  </a:moveTo>
                  <a:lnTo>
                    <a:pt x="6028697" y="6817170"/>
                  </a:lnTo>
                  <a:lnTo>
                    <a:pt x="5157862" y="6817170"/>
                  </a:lnTo>
                  <a:lnTo>
                    <a:pt x="5347156" y="6687553"/>
                  </a:lnTo>
                  <a:cubicBezTo>
                    <a:pt x="5394117" y="6653219"/>
                    <a:pt x="5440793" y="6617608"/>
                    <a:pt x="5487470" y="6581714"/>
                  </a:cubicBezTo>
                  <a:cubicBezTo>
                    <a:pt x="5534147" y="6545820"/>
                    <a:pt x="5580966" y="6509358"/>
                    <a:pt x="5627642" y="6472328"/>
                  </a:cubicBezTo>
                  <a:lnTo>
                    <a:pt x="5911392" y="6245328"/>
                  </a:lnTo>
                  <a:close/>
                  <a:moveTo>
                    <a:pt x="4481066" y="478"/>
                  </a:moveTo>
                  <a:cubicBezTo>
                    <a:pt x="4544817" y="1422"/>
                    <a:pt x="4608563" y="3769"/>
                    <a:pt x="4672258" y="7519"/>
                  </a:cubicBezTo>
                  <a:cubicBezTo>
                    <a:pt x="4927973" y="22364"/>
                    <a:pt x="5181687" y="61751"/>
                    <a:pt x="5429869" y="125134"/>
                  </a:cubicBezTo>
                  <a:cubicBezTo>
                    <a:pt x="5617090" y="173104"/>
                    <a:pt x="5799867" y="236595"/>
                    <a:pt x="5976319" y="314893"/>
                  </a:cubicBezTo>
                  <a:lnTo>
                    <a:pt x="6028697" y="339901"/>
                  </a:lnTo>
                  <a:lnTo>
                    <a:pt x="6028697" y="732458"/>
                  </a:lnTo>
                  <a:lnTo>
                    <a:pt x="5990985" y="712211"/>
                  </a:lnTo>
                  <a:cubicBezTo>
                    <a:pt x="5783917" y="609342"/>
                    <a:pt x="5566013" y="529876"/>
                    <a:pt x="5341339" y="475281"/>
                  </a:cubicBezTo>
                  <a:cubicBezTo>
                    <a:pt x="5115233" y="420503"/>
                    <a:pt x="4884375" y="387624"/>
                    <a:pt x="4651969" y="377104"/>
                  </a:cubicBezTo>
                  <a:cubicBezTo>
                    <a:pt x="4418713" y="365171"/>
                    <a:pt x="4184861" y="373670"/>
                    <a:pt x="3953093" y="402498"/>
                  </a:cubicBezTo>
                  <a:cubicBezTo>
                    <a:pt x="3721001" y="431832"/>
                    <a:pt x="3491675" y="480040"/>
                    <a:pt x="3267413" y="546643"/>
                  </a:cubicBezTo>
                  <a:cubicBezTo>
                    <a:pt x="2591323" y="750761"/>
                    <a:pt x="1967642" y="1099289"/>
                    <a:pt x="1439498" y="1568141"/>
                  </a:cubicBezTo>
                  <a:cubicBezTo>
                    <a:pt x="1265589" y="1725523"/>
                    <a:pt x="1105393" y="1897434"/>
                    <a:pt x="960671" y="2082013"/>
                  </a:cubicBezTo>
                  <a:cubicBezTo>
                    <a:pt x="815775" y="2266294"/>
                    <a:pt x="688923" y="2464081"/>
                    <a:pt x="581866" y="2672638"/>
                  </a:cubicBezTo>
                  <a:cubicBezTo>
                    <a:pt x="473765" y="2880669"/>
                    <a:pt x="387610" y="3099397"/>
                    <a:pt x="324789" y="3325262"/>
                  </a:cubicBezTo>
                  <a:cubicBezTo>
                    <a:pt x="262714" y="3552403"/>
                    <a:pt x="231223" y="3786822"/>
                    <a:pt x="231151" y="4022292"/>
                  </a:cubicBezTo>
                  <a:cubicBezTo>
                    <a:pt x="231413" y="4136912"/>
                    <a:pt x="244645" y="4251136"/>
                    <a:pt x="270592" y="4362792"/>
                  </a:cubicBezTo>
                  <a:cubicBezTo>
                    <a:pt x="297885" y="4472943"/>
                    <a:pt x="336983" y="4579833"/>
                    <a:pt x="387213" y="4681585"/>
                  </a:cubicBezTo>
                  <a:cubicBezTo>
                    <a:pt x="412042" y="4732517"/>
                    <a:pt x="439423" y="4782457"/>
                    <a:pt x="468507" y="4831546"/>
                  </a:cubicBezTo>
                  <a:cubicBezTo>
                    <a:pt x="497591" y="4880636"/>
                    <a:pt x="529230" y="4929015"/>
                    <a:pt x="561862" y="4976826"/>
                  </a:cubicBezTo>
                  <a:cubicBezTo>
                    <a:pt x="627975" y="5072166"/>
                    <a:pt x="701466" y="5164668"/>
                    <a:pt x="777511" y="5257597"/>
                  </a:cubicBezTo>
                  <a:cubicBezTo>
                    <a:pt x="853556" y="5350524"/>
                    <a:pt x="933574" y="5443594"/>
                    <a:pt x="1010895" y="5540494"/>
                  </a:cubicBezTo>
                  <a:cubicBezTo>
                    <a:pt x="1049957" y="5588732"/>
                    <a:pt x="1088642" y="5637963"/>
                    <a:pt x="1126948" y="5688186"/>
                  </a:cubicBezTo>
                  <a:lnTo>
                    <a:pt x="1182706" y="5760543"/>
                  </a:lnTo>
                  <a:cubicBezTo>
                    <a:pt x="1201007" y="5783669"/>
                    <a:pt x="1218458" y="5807503"/>
                    <a:pt x="1237327" y="5830060"/>
                  </a:cubicBezTo>
                  <a:cubicBezTo>
                    <a:pt x="1383714" y="6009916"/>
                    <a:pt x="1540413" y="6181116"/>
                    <a:pt x="1706649" y="6342797"/>
                  </a:cubicBezTo>
                  <a:cubicBezTo>
                    <a:pt x="1788084" y="6422531"/>
                    <a:pt x="1871265" y="6499427"/>
                    <a:pt x="1956207" y="6573484"/>
                  </a:cubicBezTo>
                  <a:cubicBezTo>
                    <a:pt x="2041332" y="6647402"/>
                    <a:pt x="2127733" y="6718907"/>
                    <a:pt x="2217681" y="6786297"/>
                  </a:cubicBezTo>
                  <a:lnTo>
                    <a:pt x="2260820" y="6817170"/>
                  </a:lnTo>
                  <a:lnTo>
                    <a:pt x="1429497" y="6817170"/>
                  </a:lnTo>
                  <a:lnTo>
                    <a:pt x="1327275" y="6713800"/>
                  </a:lnTo>
                  <a:cubicBezTo>
                    <a:pt x="1239186" y="6618984"/>
                    <a:pt x="1156797" y="6519019"/>
                    <a:pt x="1080556" y="6414443"/>
                  </a:cubicBezTo>
                  <a:cubicBezTo>
                    <a:pt x="1004653" y="6310734"/>
                    <a:pt x="932439" y="6205177"/>
                    <a:pt x="865189" y="6097496"/>
                  </a:cubicBezTo>
                  <a:cubicBezTo>
                    <a:pt x="847881" y="6070823"/>
                    <a:pt x="831565" y="6043725"/>
                    <a:pt x="814823" y="6016911"/>
                  </a:cubicBezTo>
                  <a:lnTo>
                    <a:pt x="766729" y="5938453"/>
                  </a:lnTo>
                  <a:cubicBezTo>
                    <a:pt x="735941" y="5887947"/>
                    <a:pt x="703878" y="5837581"/>
                    <a:pt x="671672" y="5786648"/>
                  </a:cubicBezTo>
                  <a:lnTo>
                    <a:pt x="474608" y="5474664"/>
                  </a:lnTo>
                  <a:cubicBezTo>
                    <a:pt x="408778" y="5368968"/>
                    <a:pt x="343516" y="5260008"/>
                    <a:pt x="282652" y="5146508"/>
                  </a:cubicBezTo>
                  <a:cubicBezTo>
                    <a:pt x="252290" y="5089759"/>
                    <a:pt x="223065" y="5032015"/>
                    <a:pt x="196108" y="4972712"/>
                  </a:cubicBezTo>
                  <a:cubicBezTo>
                    <a:pt x="169152" y="4913408"/>
                    <a:pt x="144607" y="4853111"/>
                    <a:pt x="122474" y="4791821"/>
                  </a:cubicBezTo>
                  <a:cubicBezTo>
                    <a:pt x="100342" y="4730532"/>
                    <a:pt x="81757" y="4666830"/>
                    <a:pt x="65724" y="4603129"/>
                  </a:cubicBezTo>
                  <a:cubicBezTo>
                    <a:pt x="58205" y="4571064"/>
                    <a:pt x="50828" y="4539143"/>
                    <a:pt x="44727" y="4506937"/>
                  </a:cubicBezTo>
                  <a:lnTo>
                    <a:pt x="35505" y="4458699"/>
                  </a:lnTo>
                  <a:lnTo>
                    <a:pt x="27845" y="4410320"/>
                  </a:lnTo>
                  <a:cubicBezTo>
                    <a:pt x="8635" y="4281881"/>
                    <a:pt x="-661" y="4152150"/>
                    <a:pt x="37" y="4022292"/>
                  </a:cubicBezTo>
                  <a:cubicBezTo>
                    <a:pt x="712" y="3768592"/>
                    <a:pt x="27094" y="3515615"/>
                    <a:pt x="78777" y="3267236"/>
                  </a:cubicBezTo>
                  <a:cubicBezTo>
                    <a:pt x="130048" y="3017876"/>
                    <a:pt x="209439" y="2775142"/>
                    <a:pt x="315424" y="2543673"/>
                  </a:cubicBezTo>
                  <a:cubicBezTo>
                    <a:pt x="528236" y="2081161"/>
                    <a:pt x="838234" y="1667312"/>
                    <a:pt x="1202710" y="1314895"/>
                  </a:cubicBezTo>
                  <a:cubicBezTo>
                    <a:pt x="1385514" y="1138814"/>
                    <a:pt x="1582282" y="977831"/>
                    <a:pt x="1791065" y="833514"/>
                  </a:cubicBezTo>
                  <a:cubicBezTo>
                    <a:pt x="2420037" y="395614"/>
                    <a:pt x="3147288" y="119557"/>
                    <a:pt x="3908404" y="29794"/>
                  </a:cubicBezTo>
                  <a:cubicBezTo>
                    <a:pt x="4098509" y="7429"/>
                    <a:pt x="4289811" y="-2355"/>
                    <a:pt x="4481066" y="478"/>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Freeform: Shape 14">
              <a:extLst>
                <a:ext uri="{FF2B5EF4-FFF2-40B4-BE49-F238E27FC236}">
                  <a16:creationId xmlns:a16="http://schemas.microsoft.com/office/drawing/2014/main" id="{C72F6EE6-EDE9-45A5-8F6D-02B9B7CB2C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1"/>
              <a:ext cx="6165116"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Freeform: Shape 15">
              <a:extLst>
                <a:ext uri="{FF2B5EF4-FFF2-40B4-BE49-F238E27FC236}">
                  <a16:creationId xmlns:a16="http://schemas.microsoft.com/office/drawing/2014/main" id="{C093DC50-3BD7-46B1-A300-CD207E152F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5977"/>
              <a:ext cx="6238675"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59754498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7BD7FCF-A254-4A97-A15C-319B676226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52FFAF72-6204-4676-9C6F-9A4CC4D918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51D9F2EB-32CF-ADB0-4252-03BE2182E7F3}"/>
              </a:ext>
            </a:extLst>
          </p:cNvPr>
          <p:cNvSpPr>
            <a:spLocks noGrp="1"/>
          </p:cNvSpPr>
          <p:nvPr>
            <p:ph type="title"/>
          </p:nvPr>
        </p:nvSpPr>
        <p:spPr>
          <a:xfrm>
            <a:off x="643468" y="643467"/>
            <a:ext cx="4620584" cy="4567137"/>
          </a:xfrm>
        </p:spPr>
        <p:txBody>
          <a:bodyPr vert="horz" lIns="91440" tIns="45720" rIns="91440" bIns="45720" rtlCol="0" anchor="b">
            <a:normAutofit/>
          </a:bodyPr>
          <a:lstStyle/>
          <a:p>
            <a:r>
              <a:rPr lang="en-US" kern="1200">
                <a:solidFill>
                  <a:schemeClr val="tx1"/>
                </a:solidFill>
                <a:latin typeface="+mj-lt"/>
                <a:ea typeface="+mj-ea"/>
                <a:cs typeface="+mj-cs"/>
              </a:rPr>
              <a:t>Thank You!</a:t>
            </a:r>
          </a:p>
        </p:txBody>
      </p:sp>
      <p:pic>
        <p:nvPicPr>
          <p:cNvPr id="6" name="Graphic 5" descr="Smiling Face with No Fill">
            <a:extLst>
              <a:ext uri="{FF2B5EF4-FFF2-40B4-BE49-F238E27FC236}">
                <a16:creationId xmlns:a16="http://schemas.microsoft.com/office/drawing/2014/main" id="{5B195753-DB60-5A57-260C-6122ABFD096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06253" y="957860"/>
            <a:ext cx="4942280" cy="4942280"/>
          </a:xfrm>
          <a:prstGeom prst="rect">
            <a:avLst/>
          </a:prstGeom>
        </p:spPr>
      </p:pic>
    </p:spTree>
    <p:extLst>
      <p:ext uri="{BB962C8B-B14F-4D97-AF65-F5344CB8AC3E}">
        <p14:creationId xmlns:p14="http://schemas.microsoft.com/office/powerpoint/2010/main" val="1670577203"/>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93D702E-F4E0-47FC-A74C-ECD9647A81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D0639C4-14F8-E510-8E60-5FBC2ABE3B7D}"/>
              </a:ext>
            </a:extLst>
          </p:cNvPr>
          <p:cNvSpPr>
            <a:spLocks noGrp="1"/>
          </p:cNvSpPr>
          <p:nvPr>
            <p:ph type="title"/>
          </p:nvPr>
        </p:nvSpPr>
        <p:spPr>
          <a:xfrm>
            <a:off x="1524000" y="3851974"/>
            <a:ext cx="9144000" cy="1152663"/>
          </a:xfrm>
        </p:spPr>
        <p:txBody>
          <a:bodyPr vert="horz" lIns="91440" tIns="45720" rIns="91440" bIns="45720" rtlCol="0" anchor="b">
            <a:normAutofit/>
          </a:bodyPr>
          <a:lstStyle/>
          <a:p>
            <a:pPr algn="ctr"/>
            <a:r>
              <a:rPr lang="en-US" dirty="0"/>
              <a:t>Problem</a:t>
            </a:r>
          </a:p>
        </p:txBody>
      </p:sp>
      <p:pic>
        <p:nvPicPr>
          <p:cNvPr id="4" name="Picture 3" descr="3D black question marks with one yellow question mark">
            <a:extLst>
              <a:ext uri="{FF2B5EF4-FFF2-40B4-BE49-F238E27FC236}">
                <a16:creationId xmlns:a16="http://schemas.microsoft.com/office/drawing/2014/main" id="{969D8597-1D97-5E04-3544-4DF5AE2F35EA}"/>
              </a:ext>
            </a:extLst>
          </p:cNvPr>
          <p:cNvPicPr>
            <a:picLocks noChangeAspect="1"/>
          </p:cNvPicPr>
          <p:nvPr/>
        </p:nvPicPr>
        <p:blipFill rotWithShape="1">
          <a:blip r:embed="rId2"/>
          <a:srcRect b="403"/>
          <a:stretch/>
        </p:blipFill>
        <p:spPr>
          <a:xfrm>
            <a:off x="838201" y="10"/>
            <a:ext cx="10484412" cy="3811394"/>
          </a:xfrm>
          <a:custGeom>
            <a:avLst/>
            <a:gdLst/>
            <a:ahLst/>
            <a:cxnLst/>
            <a:rect l="l" t="t" r="r" b="b"/>
            <a:pathLst>
              <a:path w="10484412" h="3811404">
                <a:moveTo>
                  <a:pt x="0" y="3811403"/>
                </a:moveTo>
                <a:lnTo>
                  <a:pt x="10484412" y="3811403"/>
                </a:lnTo>
                <a:lnTo>
                  <a:pt x="10484412" y="3811404"/>
                </a:lnTo>
                <a:lnTo>
                  <a:pt x="0" y="3811404"/>
                </a:lnTo>
                <a:close/>
                <a:moveTo>
                  <a:pt x="181717" y="0"/>
                </a:moveTo>
                <a:lnTo>
                  <a:pt x="10224015" y="0"/>
                </a:lnTo>
                <a:cubicBezTo>
                  <a:pt x="10261561" y="45054"/>
                  <a:pt x="10301611" y="85103"/>
                  <a:pt x="10369193" y="110134"/>
                </a:cubicBezTo>
                <a:cubicBezTo>
                  <a:pt x="10321635" y="167704"/>
                  <a:pt x="10236530" y="182722"/>
                  <a:pt x="10173954" y="222771"/>
                </a:cubicBezTo>
                <a:cubicBezTo>
                  <a:pt x="10168948" y="255310"/>
                  <a:pt x="10269071" y="245298"/>
                  <a:pt x="10241537" y="317887"/>
                </a:cubicBezTo>
                <a:cubicBezTo>
                  <a:pt x="10206494" y="418008"/>
                  <a:pt x="10241537" y="528142"/>
                  <a:pt x="10071328" y="573196"/>
                </a:cubicBezTo>
                <a:cubicBezTo>
                  <a:pt x="10023770" y="668312"/>
                  <a:pt x="10008751" y="820997"/>
                  <a:pt x="10113880" y="913610"/>
                </a:cubicBezTo>
                <a:cubicBezTo>
                  <a:pt x="10271573" y="1048774"/>
                  <a:pt x="10244040" y="1138885"/>
                  <a:pt x="10036285" y="1216478"/>
                </a:cubicBezTo>
                <a:cubicBezTo>
                  <a:pt x="10011255" y="1226491"/>
                  <a:pt x="9978715" y="1231497"/>
                  <a:pt x="9966200" y="1256528"/>
                </a:cubicBezTo>
                <a:cubicBezTo>
                  <a:pt x="9986224" y="1289067"/>
                  <a:pt x="10031280" y="1281557"/>
                  <a:pt x="10063819" y="1289067"/>
                </a:cubicBezTo>
                <a:cubicBezTo>
                  <a:pt x="10211500" y="1324110"/>
                  <a:pt x="10214003" y="1324110"/>
                  <a:pt x="10176457" y="1441752"/>
                </a:cubicBezTo>
                <a:cubicBezTo>
                  <a:pt x="10163942" y="1476795"/>
                  <a:pt x="10188972" y="1491813"/>
                  <a:pt x="10211500" y="1511838"/>
                </a:cubicBezTo>
                <a:cubicBezTo>
                  <a:pt x="10296604" y="1591936"/>
                  <a:pt x="10296604" y="1594439"/>
                  <a:pt x="10206494" y="1664523"/>
                </a:cubicBezTo>
                <a:cubicBezTo>
                  <a:pt x="10181463" y="1684547"/>
                  <a:pt x="10163942" y="1704572"/>
                  <a:pt x="10151426" y="1732106"/>
                </a:cubicBezTo>
                <a:cubicBezTo>
                  <a:pt x="10128899" y="1782166"/>
                  <a:pt x="10128899" y="1822216"/>
                  <a:pt x="10208996" y="1847246"/>
                </a:cubicBezTo>
                <a:cubicBezTo>
                  <a:pt x="10266568" y="1864767"/>
                  <a:pt x="10296604" y="1884791"/>
                  <a:pt x="10299107" y="1939858"/>
                </a:cubicBezTo>
                <a:cubicBezTo>
                  <a:pt x="10299107" y="1987416"/>
                  <a:pt x="10306617" y="2017452"/>
                  <a:pt x="10244040" y="2037477"/>
                </a:cubicBezTo>
                <a:cubicBezTo>
                  <a:pt x="10193979" y="2054998"/>
                  <a:pt x="10178960" y="2090041"/>
                  <a:pt x="10183966" y="2130089"/>
                </a:cubicBezTo>
                <a:cubicBezTo>
                  <a:pt x="10193979" y="2230211"/>
                  <a:pt x="10126396" y="2287781"/>
                  <a:pt x="10013758" y="2335339"/>
                </a:cubicBezTo>
                <a:cubicBezTo>
                  <a:pt x="9908629" y="2377890"/>
                  <a:pt x="9813513" y="2437963"/>
                  <a:pt x="9715893" y="2493030"/>
                </a:cubicBezTo>
                <a:cubicBezTo>
                  <a:pt x="9605758" y="2553103"/>
                  <a:pt x="9480605" y="2590649"/>
                  <a:pt x="9347942" y="2623189"/>
                </a:cubicBezTo>
                <a:cubicBezTo>
                  <a:pt x="9370469" y="2665740"/>
                  <a:pt x="9453071" y="2640710"/>
                  <a:pt x="9460580" y="2700783"/>
                </a:cubicBezTo>
                <a:cubicBezTo>
                  <a:pt x="9255329" y="2753346"/>
                  <a:pt x="9060089" y="2833444"/>
                  <a:pt x="8827305" y="2855971"/>
                </a:cubicBezTo>
                <a:cubicBezTo>
                  <a:pt x="9015035" y="2843456"/>
                  <a:pt x="9182740" y="2908535"/>
                  <a:pt x="9360458" y="2926056"/>
                </a:cubicBezTo>
                <a:cubicBezTo>
                  <a:pt x="9377980" y="2961099"/>
                  <a:pt x="9337930" y="2951087"/>
                  <a:pt x="9322912" y="2958595"/>
                </a:cubicBezTo>
                <a:cubicBezTo>
                  <a:pt x="9307893" y="2963602"/>
                  <a:pt x="9287869" y="2966105"/>
                  <a:pt x="9285366" y="2991135"/>
                </a:cubicBezTo>
                <a:cubicBezTo>
                  <a:pt x="9370469" y="3023675"/>
                  <a:pt x="9478102" y="2998644"/>
                  <a:pt x="9565709" y="3033687"/>
                </a:cubicBezTo>
                <a:cubicBezTo>
                  <a:pt x="9543182" y="3083748"/>
                  <a:pt x="9468090" y="3056214"/>
                  <a:pt x="9435550" y="3096263"/>
                </a:cubicBezTo>
                <a:cubicBezTo>
                  <a:pt x="9518151" y="3101269"/>
                  <a:pt x="9593243" y="3103772"/>
                  <a:pt x="9668335" y="3113784"/>
                </a:cubicBezTo>
                <a:cubicBezTo>
                  <a:pt x="9725905" y="3121294"/>
                  <a:pt x="9740924" y="3163845"/>
                  <a:pt x="9700875" y="3193882"/>
                </a:cubicBezTo>
                <a:cubicBezTo>
                  <a:pt x="9665832" y="3221415"/>
                  <a:pt x="9613268" y="3223918"/>
                  <a:pt x="9565709" y="3236434"/>
                </a:cubicBezTo>
                <a:cubicBezTo>
                  <a:pt x="9232801" y="3319034"/>
                  <a:pt x="8882372" y="3351573"/>
                  <a:pt x="8529440" y="3364088"/>
                </a:cubicBezTo>
                <a:cubicBezTo>
                  <a:pt x="7961245" y="3386616"/>
                  <a:pt x="7393049" y="3394125"/>
                  <a:pt x="6827357" y="3419155"/>
                </a:cubicBezTo>
                <a:cubicBezTo>
                  <a:pt x="6481933" y="3434173"/>
                  <a:pt x="6136510" y="3456701"/>
                  <a:pt x="5788584" y="3456701"/>
                </a:cubicBezTo>
                <a:cubicBezTo>
                  <a:pt x="5415628" y="3456701"/>
                  <a:pt x="5042671" y="3464210"/>
                  <a:pt x="4669714" y="3411646"/>
                </a:cubicBezTo>
                <a:cubicBezTo>
                  <a:pt x="4479481" y="3384113"/>
                  <a:pt x="4279236" y="3396628"/>
                  <a:pt x="4086500" y="3376603"/>
                </a:cubicBezTo>
                <a:cubicBezTo>
                  <a:pt x="3793641" y="3346568"/>
                  <a:pt x="3500782" y="3306518"/>
                  <a:pt x="3210426" y="3256458"/>
                </a:cubicBezTo>
                <a:cubicBezTo>
                  <a:pt x="3117813" y="3241439"/>
                  <a:pt x="3007678" y="3231428"/>
                  <a:pt x="2937592" y="3166348"/>
                </a:cubicBezTo>
                <a:cubicBezTo>
                  <a:pt x="2824954" y="3211403"/>
                  <a:pt x="2757372" y="3131305"/>
                  <a:pt x="2669765" y="3106275"/>
                </a:cubicBezTo>
                <a:cubicBezTo>
                  <a:pt x="2634722" y="3096263"/>
                  <a:pt x="2592169" y="3081245"/>
                  <a:pt x="2597176" y="3048705"/>
                </a:cubicBezTo>
                <a:cubicBezTo>
                  <a:pt x="2604685" y="3006154"/>
                  <a:pt x="2654746" y="2978620"/>
                  <a:pt x="2702304" y="2986130"/>
                </a:cubicBezTo>
                <a:cubicBezTo>
                  <a:pt x="2849986" y="3011160"/>
                  <a:pt x="2985150" y="2948584"/>
                  <a:pt x="3137838" y="2956093"/>
                </a:cubicBezTo>
                <a:cubicBezTo>
                  <a:pt x="3005175" y="2933565"/>
                  <a:pt x="2872513" y="2908535"/>
                  <a:pt x="2739850" y="2886007"/>
                </a:cubicBezTo>
                <a:cubicBezTo>
                  <a:pt x="2940095" y="2863480"/>
                  <a:pt x="3132831" y="2896020"/>
                  <a:pt x="3328071" y="2913541"/>
                </a:cubicBezTo>
                <a:cubicBezTo>
                  <a:pt x="3390647" y="2921050"/>
                  <a:pt x="3485763" y="2968608"/>
                  <a:pt x="3503285" y="2898523"/>
                </a:cubicBezTo>
                <a:cubicBezTo>
                  <a:pt x="3513297" y="2850965"/>
                  <a:pt x="3410671" y="2850965"/>
                  <a:pt x="3350598" y="2838450"/>
                </a:cubicBezTo>
                <a:cubicBezTo>
                  <a:pt x="3090279" y="2785886"/>
                  <a:pt x="2824954" y="2758353"/>
                  <a:pt x="2562133" y="2725813"/>
                </a:cubicBezTo>
                <a:cubicBezTo>
                  <a:pt x="2537102" y="2723310"/>
                  <a:pt x="2504562" y="2725813"/>
                  <a:pt x="2487041" y="2715801"/>
                </a:cubicBezTo>
                <a:cubicBezTo>
                  <a:pt x="2354378" y="2633200"/>
                  <a:pt x="2184170" y="2608170"/>
                  <a:pt x="1998943" y="2548097"/>
                </a:cubicBezTo>
                <a:cubicBezTo>
                  <a:pt x="2116587" y="2515558"/>
                  <a:pt x="2196685" y="2575630"/>
                  <a:pt x="2294304" y="2560612"/>
                </a:cubicBezTo>
                <a:cubicBezTo>
                  <a:pt x="2196685" y="2498036"/>
                  <a:pt x="2079041" y="2488024"/>
                  <a:pt x="1978918" y="2455485"/>
                </a:cubicBezTo>
                <a:cubicBezTo>
                  <a:pt x="1906330" y="2430454"/>
                  <a:pt x="1635999" y="2357866"/>
                  <a:pt x="1595950" y="2335339"/>
                </a:cubicBezTo>
                <a:cubicBezTo>
                  <a:pt x="1473299" y="2267756"/>
                  <a:pt x="1315606" y="2237720"/>
                  <a:pt x="1215483" y="2145108"/>
                </a:cubicBezTo>
                <a:cubicBezTo>
                  <a:pt x="1145398" y="2080028"/>
                  <a:pt x="1025251" y="2095047"/>
                  <a:pt x="942649" y="2049992"/>
                </a:cubicBezTo>
                <a:cubicBezTo>
                  <a:pt x="912613" y="2004937"/>
                  <a:pt x="972686" y="1994925"/>
                  <a:pt x="992711" y="1969894"/>
                </a:cubicBezTo>
                <a:cubicBezTo>
                  <a:pt x="1020244" y="1939858"/>
                  <a:pt x="972686" y="1922337"/>
                  <a:pt x="960170" y="1884791"/>
                </a:cubicBezTo>
                <a:cubicBezTo>
                  <a:pt x="1117863" y="1922337"/>
                  <a:pt x="1268048" y="1944864"/>
                  <a:pt x="1448268" y="1957380"/>
                </a:cubicBezTo>
                <a:cubicBezTo>
                  <a:pt x="1390698" y="1897306"/>
                  <a:pt x="1318109" y="1927343"/>
                  <a:pt x="1270551" y="1904815"/>
                </a:cubicBezTo>
                <a:cubicBezTo>
                  <a:pt x="1238011" y="1889797"/>
                  <a:pt x="1190453" y="1884791"/>
                  <a:pt x="1200466" y="1849749"/>
                </a:cubicBezTo>
                <a:cubicBezTo>
                  <a:pt x="1207974" y="1822216"/>
                  <a:pt x="1248023" y="1824718"/>
                  <a:pt x="1278060" y="1827221"/>
                </a:cubicBezTo>
                <a:cubicBezTo>
                  <a:pt x="1393201" y="1834730"/>
                  <a:pt x="1503336" y="1834730"/>
                  <a:pt x="1615974" y="1764645"/>
                </a:cubicBezTo>
                <a:cubicBezTo>
                  <a:pt x="1338134" y="1669530"/>
                  <a:pt x="1015238" y="1717087"/>
                  <a:pt x="767434" y="1576917"/>
                </a:cubicBezTo>
                <a:cubicBezTo>
                  <a:pt x="802477" y="1531862"/>
                  <a:pt x="852539" y="1554390"/>
                  <a:pt x="890085" y="1559396"/>
                </a:cubicBezTo>
                <a:cubicBezTo>
                  <a:pt x="1132882" y="1591936"/>
                  <a:pt x="2003949" y="1514341"/>
                  <a:pt x="2129102" y="1556893"/>
                </a:cubicBezTo>
                <a:cubicBezTo>
                  <a:pt x="2204195" y="1584426"/>
                  <a:pt x="2286796" y="1594439"/>
                  <a:pt x="2369396" y="1576917"/>
                </a:cubicBezTo>
                <a:cubicBezTo>
                  <a:pt x="2469519" y="1554390"/>
                  <a:pt x="1881298" y="1519347"/>
                  <a:pt x="1746133" y="1421728"/>
                </a:cubicBezTo>
                <a:cubicBezTo>
                  <a:pt x="1678551" y="1374170"/>
                  <a:pt x="1082821" y="1146394"/>
                  <a:pt x="819999" y="1083817"/>
                </a:cubicBezTo>
                <a:cubicBezTo>
                  <a:pt x="857545" y="1041266"/>
                  <a:pt x="952662" y="1066296"/>
                  <a:pt x="940146" y="993707"/>
                </a:cubicBezTo>
                <a:cubicBezTo>
                  <a:pt x="794969" y="956162"/>
                  <a:pt x="627263" y="961168"/>
                  <a:pt x="459558" y="903598"/>
                </a:cubicBezTo>
                <a:cubicBezTo>
                  <a:pt x="537153" y="858543"/>
                  <a:pt x="622257" y="883573"/>
                  <a:pt x="699852" y="868556"/>
                </a:cubicBezTo>
                <a:cubicBezTo>
                  <a:pt x="657300" y="813489"/>
                  <a:pt x="582208" y="823500"/>
                  <a:pt x="522134" y="813489"/>
                </a:cubicBezTo>
                <a:cubicBezTo>
                  <a:pt x="464564" y="803476"/>
                  <a:pt x="349423" y="708360"/>
                  <a:pt x="374453" y="713367"/>
                </a:cubicBezTo>
                <a:cubicBezTo>
                  <a:pt x="607238" y="750912"/>
                  <a:pt x="842526" y="735895"/>
                  <a:pt x="1075312" y="773440"/>
                </a:cubicBezTo>
                <a:cubicBezTo>
                  <a:pt x="1152907" y="785955"/>
                  <a:pt x="1238011" y="810986"/>
                  <a:pt x="1275557" y="728385"/>
                </a:cubicBezTo>
                <a:cubicBezTo>
                  <a:pt x="1285569" y="703355"/>
                  <a:pt x="1278060" y="695846"/>
                  <a:pt x="1385692" y="725882"/>
                </a:cubicBezTo>
                <a:cubicBezTo>
                  <a:pt x="1425741" y="738397"/>
                  <a:pt x="1483311" y="750912"/>
                  <a:pt x="1525863" y="718373"/>
                </a:cubicBezTo>
                <a:cubicBezTo>
                  <a:pt x="1498330" y="678325"/>
                  <a:pt x="1445765" y="690839"/>
                  <a:pt x="1408219" y="680828"/>
                </a:cubicBezTo>
                <a:cubicBezTo>
                  <a:pt x="1305594" y="653294"/>
                  <a:pt x="922624" y="548166"/>
                  <a:pt x="825005" y="518129"/>
                </a:cubicBezTo>
                <a:cubicBezTo>
                  <a:pt x="619754" y="453051"/>
                  <a:pt x="492098" y="475578"/>
                  <a:pt x="286846" y="405492"/>
                </a:cubicBezTo>
                <a:cubicBezTo>
                  <a:pt x="356932" y="407995"/>
                  <a:pt x="336907" y="380462"/>
                  <a:pt x="406993" y="380462"/>
                </a:cubicBezTo>
                <a:cubicBezTo>
                  <a:pt x="437030" y="380462"/>
                  <a:pt x="472073" y="372954"/>
                  <a:pt x="472073" y="342917"/>
                </a:cubicBezTo>
                <a:cubicBezTo>
                  <a:pt x="472073" y="315384"/>
                  <a:pt x="104123" y="170207"/>
                  <a:pt x="156686" y="155188"/>
                </a:cubicBezTo>
                <a:cubicBezTo>
                  <a:pt x="301865" y="115140"/>
                  <a:pt x="667312" y="227777"/>
                  <a:pt x="579705" y="175213"/>
                </a:cubicBezTo>
                <a:cubicBezTo>
                  <a:pt x="447042" y="92613"/>
                  <a:pt x="427018" y="77594"/>
                  <a:pt x="326895" y="67583"/>
                </a:cubicBezTo>
                <a:cubicBezTo>
                  <a:pt x="296858" y="62576"/>
                  <a:pt x="244294" y="35043"/>
                  <a:pt x="181717" y="0"/>
                </a:cubicBezTo>
                <a:close/>
              </a:path>
            </a:pathLst>
          </a:custGeom>
        </p:spPr>
      </p:pic>
    </p:spTree>
    <p:extLst>
      <p:ext uri="{BB962C8B-B14F-4D97-AF65-F5344CB8AC3E}">
        <p14:creationId xmlns:p14="http://schemas.microsoft.com/office/powerpoint/2010/main" val="3753128578"/>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C08859C-0C63-F1C4-543F-774481AF2FCA}"/>
              </a:ext>
            </a:extLst>
          </p:cNvPr>
          <p:cNvSpPr>
            <a:spLocks noGrp="1"/>
          </p:cNvSpPr>
          <p:nvPr>
            <p:ph type="title"/>
          </p:nvPr>
        </p:nvSpPr>
        <p:spPr>
          <a:xfrm>
            <a:off x="838201" y="365125"/>
            <a:ext cx="5251316" cy="1807305"/>
          </a:xfrm>
        </p:spPr>
        <p:txBody>
          <a:bodyPr>
            <a:normAutofit/>
          </a:bodyPr>
          <a:lstStyle/>
          <a:p>
            <a:r>
              <a:rPr lang="en-US" sz="3700" b="0" i="0" dirty="0">
                <a:effectLst/>
                <a:latin typeface="Inter"/>
              </a:rPr>
              <a:t>"God himself is not secure, having given man dominion over his work”</a:t>
            </a:r>
            <a:endParaRPr lang="en-IL" sz="3700" dirty="0"/>
          </a:p>
        </p:txBody>
      </p:sp>
      <p:sp>
        <p:nvSpPr>
          <p:cNvPr id="3" name="Content Placeholder 2">
            <a:extLst>
              <a:ext uri="{FF2B5EF4-FFF2-40B4-BE49-F238E27FC236}">
                <a16:creationId xmlns:a16="http://schemas.microsoft.com/office/drawing/2014/main" id="{305F8AD7-2BD4-77B0-1749-82C4E65509B0}"/>
              </a:ext>
            </a:extLst>
          </p:cNvPr>
          <p:cNvSpPr>
            <a:spLocks noGrp="1"/>
          </p:cNvSpPr>
          <p:nvPr>
            <p:ph idx="1"/>
          </p:nvPr>
        </p:nvSpPr>
        <p:spPr>
          <a:xfrm>
            <a:off x="838200" y="2333297"/>
            <a:ext cx="4619621" cy="3843666"/>
          </a:xfrm>
        </p:spPr>
        <p:txBody>
          <a:bodyPr>
            <a:normAutofit/>
          </a:bodyPr>
          <a:lstStyle/>
          <a:p>
            <a:pPr marL="0" indent="0">
              <a:buNone/>
            </a:pPr>
            <a:r>
              <a:rPr lang="en-US" sz="2000" b="0" i="0" dirty="0">
                <a:effectLst/>
                <a:latin typeface="Inter"/>
              </a:rPr>
              <a:t>Helen Keller</a:t>
            </a:r>
            <a:endParaRPr lang="en-IL" sz="2000" dirty="0"/>
          </a:p>
        </p:txBody>
      </p:sp>
      <p:pic>
        <p:nvPicPr>
          <p:cNvPr id="5" name="Picture 4" descr="A picture containing human face, clothing, portrait, person&#10;&#10;Description automatically generated">
            <a:extLst>
              <a:ext uri="{FF2B5EF4-FFF2-40B4-BE49-F238E27FC236}">
                <a16:creationId xmlns:a16="http://schemas.microsoft.com/office/drawing/2014/main" id="{0660D2B4-B063-49F6-4E87-76B61E95E583}"/>
              </a:ext>
            </a:extLst>
          </p:cNvPr>
          <p:cNvPicPr>
            <a:picLocks noChangeAspect="1"/>
          </p:cNvPicPr>
          <p:nvPr/>
        </p:nvPicPr>
        <p:blipFill rotWithShape="1">
          <a:blip r:embed="rId2">
            <a:extLst>
              <a:ext uri="{28A0092B-C50C-407E-A947-70E740481C1C}">
                <a14:useLocalDpi xmlns:a14="http://schemas.microsoft.com/office/drawing/2010/main" val="0"/>
              </a:ext>
            </a:extLst>
          </a:blip>
          <a:srcRect b="6552"/>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360291924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par>
                          <p:cTn id="8" fill="hold">
                            <p:stCondLst>
                              <p:cond delay="3640"/>
                            </p:stCondLst>
                            <p:childTnLst>
                              <p:par>
                                <p:cTn id="9" presetID="10" presetClass="entr" presetSubtype="0"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9A36457-A5F4-4103-A443-02581C0918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C5FB7E8-B636-40FA-BE8D-48145C0F5C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12192000" cy="2295238"/>
          </a:xfrm>
          <a:custGeom>
            <a:avLst/>
            <a:gdLst>
              <a:gd name="connsiteX0" fmla="*/ 12160143 w 12192000"/>
              <a:gd name="connsiteY0" fmla="*/ 831692 h 2079137"/>
              <a:gd name="connsiteX1" fmla="*/ 12159112 w 12192000"/>
              <a:gd name="connsiteY1" fmla="*/ 833361 h 2079137"/>
              <a:gd name="connsiteX2" fmla="*/ 12158912 w 12192000"/>
              <a:gd name="connsiteY2" fmla="*/ 832430 h 2079137"/>
              <a:gd name="connsiteX3" fmla="*/ 0 w 12192000"/>
              <a:gd name="connsiteY3" fmla="*/ 0 h 2079137"/>
              <a:gd name="connsiteX4" fmla="*/ 12192000 w 12192000"/>
              <a:gd name="connsiteY4" fmla="*/ 0 h 2079137"/>
              <a:gd name="connsiteX5" fmla="*/ 12192000 w 12192000"/>
              <a:gd name="connsiteY5" fmla="*/ 558063 h 2079137"/>
              <a:gd name="connsiteX6" fmla="*/ 12189259 w 12192000"/>
              <a:gd name="connsiteY6" fmla="*/ 810508 h 2079137"/>
              <a:gd name="connsiteX7" fmla="*/ 12170847 w 12192000"/>
              <a:gd name="connsiteY7" fmla="*/ 825280 h 2079137"/>
              <a:gd name="connsiteX8" fmla="*/ 12160143 w 12192000"/>
              <a:gd name="connsiteY8" fmla="*/ 831692 h 2079137"/>
              <a:gd name="connsiteX9" fmla="*/ 12163806 w 12192000"/>
              <a:gd name="connsiteY9" fmla="*/ 825759 h 2079137"/>
              <a:gd name="connsiteX10" fmla="*/ 12056557 w 12192000"/>
              <a:gd name="connsiteY10" fmla="*/ 810176 h 2079137"/>
              <a:gd name="connsiteX11" fmla="*/ 11900316 w 12192000"/>
              <a:gd name="connsiteY11" fmla="*/ 789618 h 2079137"/>
              <a:gd name="connsiteX12" fmla="*/ 11791206 w 12192000"/>
              <a:gd name="connsiteY12" fmla="*/ 824176 h 2079137"/>
              <a:gd name="connsiteX13" fmla="*/ 11659257 w 12192000"/>
              <a:gd name="connsiteY13" fmla="*/ 800841 h 2079137"/>
              <a:gd name="connsiteX14" fmla="*/ 11569789 w 12192000"/>
              <a:gd name="connsiteY14" fmla="*/ 797135 h 2079137"/>
              <a:gd name="connsiteX15" fmla="*/ 11367885 w 12192000"/>
              <a:gd name="connsiteY15" fmla="*/ 791985 h 2079137"/>
              <a:gd name="connsiteX16" fmla="*/ 11174663 w 12192000"/>
              <a:gd name="connsiteY16" fmla="*/ 788721 h 2079137"/>
              <a:gd name="connsiteX17" fmla="*/ 11068220 w 12192000"/>
              <a:gd name="connsiteY17" fmla="*/ 786994 h 2079137"/>
              <a:gd name="connsiteX18" fmla="*/ 10893266 w 12192000"/>
              <a:gd name="connsiteY18" fmla="*/ 794013 h 2079137"/>
              <a:gd name="connsiteX19" fmla="*/ 10844025 w 12192000"/>
              <a:gd name="connsiteY19" fmla="*/ 789857 h 2079137"/>
              <a:gd name="connsiteX20" fmla="*/ 10814353 w 12192000"/>
              <a:gd name="connsiteY20" fmla="*/ 789010 h 2079137"/>
              <a:gd name="connsiteX21" fmla="*/ 10748393 w 12192000"/>
              <a:gd name="connsiteY21" fmla="*/ 806738 h 2079137"/>
              <a:gd name="connsiteX22" fmla="*/ 10468256 w 12192000"/>
              <a:gd name="connsiteY22" fmla="*/ 778733 h 2079137"/>
              <a:gd name="connsiteX23" fmla="*/ 10256131 w 12192000"/>
              <a:gd name="connsiteY23" fmla="*/ 788332 h 2079137"/>
              <a:gd name="connsiteX24" fmla="*/ 10177442 w 12192000"/>
              <a:gd name="connsiteY24" fmla="*/ 777371 h 2079137"/>
              <a:gd name="connsiteX25" fmla="*/ 10006086 w 12192000"/>
              <a:gd name="connsiteY25" fmla="*/ 792651 h 2079137"/>
              <a:gd name="connsiteX26" fmla="*/ 9952382 w 12192000"/>
              <a:gd name="connsiteY26" fmla="*/ 815411 h 2079137"/>
              <a:gd name="connsiteX27" fmla="*/ 9926457 w 12192000"/>
              <a:gd name="connsiteY27" fmla="*/ 827295 h 2079137"/>
              <a:gd name="connsiteX28" fmla="*/ 9843405 w 12192000"/>
              <a:gd name="connsiteY28" fmla="*/ 867046 h 2079137"/>
              <a:gd name="connsiteX29" fmla="*/ 9830866 w 12192000"/>
              <a:gd name="connsiteY29" fmla="*/ 875047 h 2079137"/>
              <a:gd name="connsiteX30" fmla="*/ 9801807 w 12192000"/>
              <a:gd name="connsiteY30" fmla="*/ 872272 h 2079137"/>
              <a:gd name="connsiteX31" fmla="*/ 9785653 w 12192000"/>
              <a:gd name="connsiteY31" fmla="*/ 861743 h 2079137"/>
              <a:gd name="connsiteX32" fmla="*/ 9781177 w 12192000"/>
              <a:gd name="connsiteY32" fmla="*/ 864820 h 2079137"/>
              <a:gd name="connsiteX33" fmla="*/ 9768640 w 12192000"/>
              <a:gd name="connsiteY33" fmla="*/ 869379 h 2079137"/>
              <a:gd name="connsiteX34" fmla="*/ 9712211 w 12192000"/>
              <a:gd name="connsiteY34" fmla="*/ 900283 h 2079137"/>
              <a:gd name="connsiteX35" fmla="*/ 9689465 w 12192000"/>
              <a:gd name="connsiteY35" fmla="*/ 899268 h 2079137"/>
              <a:gd name="connsiteX36" fmla="*/ 9600339 w 12192000"/>
              <a:gd name="connsiteY36" fmla="*/ 922112 h 2079137"/>
              <a:gd name="connsiteX37" fmla="*/ 9582850 w 12192000"/>
              <a:gd name="connsiteY37" fmla="*/ 925510 h 2079137"/>
              <a:gd name="connsiteX38" fmla="*/ 9549638 w 12192000"/>
              <a:gd name="connsiteY38" fmla="*/ 940845 h 2079137"/>
              <a:gd name="connsiteX39" fmla="*/ 9539471 w 12192000"/>
              <a:gd name="connsiteY39" fmla="*/ 941799 h 2079137"/>
              <a:gd name="connsiteX40" fmla="*/ 9505592 w 12192000"/>
              <a:gd name="connsiteY40" fmla="*/ 955533 h 2079137"/>
              <a:gd name="connsiteX41" fmla="*/ 9432569 w 12192000"/>
              <a:gd name="connsiteY41" fmla="*/ 985377 h 2079137"/>
              <a:gd name="connsiteX42" fmla="*/ 9414216 w 12192000"/>
              <a:gd name="connsiteY42" fmla="*/ 992655 h 2079137"/>
              <a:gd name="connsiteX43" fmla="*/ 9397106 w 12192000"/>
              <a:gd name="connsiteY43" fmla="*/ 992980 h 2079137"/>
              <a:gd name="connsiteX44" fmla="*/ 9305108 w 12192000"/>
              <a:gd name="connsiteY44" fmla="*/ 1007767 h 2079137"/>
              <a:gd name="connsiteX45" fmla="*/ 9282434 w 12192000"/>
              <a:gd name="connsiteY45" fmla="*/ 1007523 h 2079137"/>
              <a:gd name="connsiteX46" fmla="*/ 9271941 w 12192000"/>
              <a:gd name="connsiteY46" fmla="*/ 1002839 h 2079137"/>
              <a:gd name="connsiteX47" fmla="*/ 9238227 w 12192000"/>
              <a:gd name="connsiteY47" fmla="*/ 1017668 h 2079137"/>
              <a:gd name="connsiteX48" fmla="*/ 9184265 w 12192000"/>
              <a:gd name="connsiteY48" fmla="*/ 1031275 h 2079137"/>
              <a:gd name="connsiteX49" fmla="*/ 9159000 w 12192000"/>
              <a:gd name="connsiteY49" fmla="*/ 1039569 h 2079137"/>
              <a:gd name="connsiteX50" fmla="*/ 9137031 w 12192000"/>
              <a:gd name="connsiteY50" fmla="*/ 1038699 h 2079137"/>
              <a:gd name="connsiteX51" fmla="*/ 9015702 w 12192000"/>
              <a:gd name="connsiteY51" fmla="*/ 1051400 h 2079137"/>
              <a:gd name="connsiteX52" fmla="*/ 8971403 w 12192000"/>
              <a:gd name="connsiteY52" fmla="*/ 1040542 h 2079137"/>
              <a:gd name="connsiteX53" fmla="*/ 8961826 w 12192000"/>
              <a:gd name="connsiteY53" fmla="*/ 1045364 h 2079137"/>
              <a:gd name="connsiteX54" fmla="*/ 8888623 w 12192000"/>
              <a:gd name="connsiteY54" fmla="*/ 1053908 h 2079137"/>
              <a:gd name="connsiteX55" fmla="*/ 8841066 w 12192000"/>
              <a:gd name="connsiteY55" fmla="*/ 1060421 h 2079137"/>
              <a:gd name="connsiteX56" fmla="*/ 8752342 w 12192000"/>
              <a:gd name="connsiteY56" fmla="*/ 1080646 h 2079137"/>
              <a:gd name="connsiteX57" fmla="*/ 8699139 w 12192000"/>
              <a:gd name="connsiteY57" fmla="*/ 1087885 h 2079137"/>
              <a:gd name="connsiteX58" fmla="*/ 8667273 w 12192000"/>
              <a:gd name="connsiteY58" fmla="*/ 1092062 h 2079137"/>
              <a:gd name="connsiteX59" fmla="*/ 8586064 w 12192000"/>
              <a:gd name="connsiteY59" fmla="*/ 1114603 h 2079137"/>
              <a:gd name="connsiteX60" fmla="*/ 8460312 w 12192000"/>
              <a:gd name="connsiteY60" fmla="*/ 1179878 h 2079137"/>
              <a:gd name="connsiteX61" fmla="*/ 8419023 w 12192000"/>
              <a:gd name="connsiteY61" fmla="*/ 1191748 h 2079137"/>
              <a:gd name="connsiteX62" fmla="*/ 8410939 w 12192000"/>
              <a:gd name="connsiteY62" fmla="*/ 1189696 h 2079137"/>
              <a:gd name="connsiteX63" fmla="*/ 8362040 w 12192000"/>
              <a:gd name="connsiteY63" fmla="*/ 1220820 h 2079137"/>
              <a:gd name="connsiteX64" fmla="*/ 8273677 w 12192000"/>
              <a:gd name="connsiteY64" fmla="*/ 1236495 h 2079137"/>
              <a:gd name="connsiteX65" fmla="*/ 8204283 w 12192000"/>
              <a:gd name="connsiteY65" fmla="*/ 1243537 h 2079137"/>
              <a:gd name="connsiteX66" fmla="*/ 8166550 w 12192000"/>
              <a:gd name="connsiteY66" fmla="*/ 1249551 h 2079137"/>
              <a:gd name="connsiteX67" fmla="*/ 8137785 w 12192000"/>
              <a:gd name="connsiteY67" fmla="*/ 1251636 h 2079137"/>
              <a:gd name="connsiteX68" fmla="*/ 8071596 w 12192000"/>
              <a:gd name="connsiteY68" fmla="*/ 1269274 h 2079137"/>
              <a:gd name="connsiteX69" fmla="*/ 7964816 w 12192000"/>
              <a:gd name="connsiteY69" fmla="*/ 1303668 h 2079137"/>
              <a:gd name="connsiteX70" fmla="*/ 7941495 w 12192000"/>
              <a:gd name="connsiteY70" fmla="*/ 1309821 h 2079137"/>
              <a:gd name="connsiteX71" fmla="*/ 7919123 w 12192000"/>
              <a:gd name="connsiteY71" fmla="*/ 1310466 h 2079137"/>
              <a:gd name="connsiteX72" fmla="*/ 7911902 w 12192000"/>
              <a:gd name="connsiteY72" fmla="*/ 1306569 h 2079137"/>
              <a:gd name="connsiteX73" fmla="*/ 7898703 w 12192000"/>
              <a:gd name="connsiteY73" fmla="*/ 1309208 h 2079137"/>
              <a:gd name="connsiteX74" fmla="*/ 7894703 w 12192000"/>
              <a:gd name="connsiteY74" fmla="*/ 1308939 h 2079137"/>
              <a:gd name="connsiteX75" fmla="*/ 7872267 w 12192000"/>
              <a:gd name="connsiteY75" fmla="*/ 1308370 h 2079137"/>
              <a:gd name="connsiteX76" fmla="*/ 7836454 w 12192000"/>
              <a:gd name="connsiteY76" fmla="*/ 1331265 h 2079137"/>
              <a:gd name="connsiteX77" fmla="*/ 7782451 w 12192000"/>
              <a:gd name="connsiteY77" fmla="*/ 1339601 h 2079137"/>
              <a:gd name="connsiteX78" fmla="*/ 7542969 w 12192000"/>
              <a:gd name="connsiteY78" fmla="*/ 1372495 h 2079137"/>
              <a:gd name="connsiteX79" fmla="*/ 7476832 w 12192000"/>
              <a:gd name="connsiteY79" fmla="*/ 1431655 h 2079137"/>
              <a:gd name="connsiteX80" fmla="*/ 7370237 w 12192000"/>
              <a:gd name="connsiteY80" fmla="*/ 1474339 h 2079137"/>
              <a:gd name="connsiteX81" fmla="*/ 7222223 w 12192000"/>
              <a:gd name="connsiteY81" fmla="*/ 1510199 h 2079137"/>
              <a:gd name="connsiteX82" fmla="*/ 7215703 w 12192000"/>
              <a:gd name="connsiteY82" fmla="*/ 1520424 h 2079137"/>
              <a:gd name="connsiteX83" fmla="*/ 7204548 w 12192000"/>
              <a:gd name="connsiteY83" fmla="*/ 1528145 h 2079137"/>
              <a:gd name="connsiteX84" fmla="*/ 7202038 w 12192000"/>
              <a:gd name="connsiteY84" fmla="*/ 1527954 h 2079137"/>
              <a:gd name="connsiteX85" fmla="*/ 7173860 w 12192000"/>
              <a:gd name="connsiteY85" fmla="*/ 1541605 h 2079137"/>
              <a:gd name="connsiteX86" fmla="*/ 7155079 w 12192000"/>
              <a:gd name="connsiteY86" fmla="*/ 1552495 h 2079137"/>
              <a:gd name="connsiteX87" fmla="*/ 7149757 w 12192000"/>
              <a:gd name="connsiteY87" fmla="*/ 1552732 h 2079137"/>
              <a:gd name="connsiteX88" fmla="*/ 7104804 w 12192000"/>
              <a:gd name="connsiteY88" fmla="*/ 1565792 h 2079137"/>
              <a:gd name="connsiteX89" fmla="*/ 7082824 w 12192000"/>
              <a:gd name="connsiteY89" fmla="*/ 1567947 h 2079137"/>
              <a:gd name="connsiteX90" fmla="*/ 7021520 w 12192000"/>
              <a:gd name="connsiteY90" fmla="*/ 1562334 h 2079137"/>
              <a:gd name="connsiteX91" fmla="*/ 6988956 w 12192000"/>
              <a:gd name="connsiteY91" fmla="*/ 1576442 h 2079137"/>
              <a:gd name="connsiteX92" fmla="*/ 6981922 w 12192000"/>
              <a:gd name="connsiteY92" fmla="*/ 1578821 h 2079137"/>
              <a:gd name="connsiteX93" fmla="*/ 6981583 w 12192000"/>
              <a:gd name="connsiteY93" fmla="*/ 1578678 h 2079137"/>
              <a:gd name="connsiteX94" fmla="*/ 6973762 w 12192000"/>
              <a:gd name="connsiteY94" fmla="*/ 1580811 h 2079137"/>
              <a:gd name="connsiteX95" fmla="*/ 6969093 w 12192000"/>
              <a:gd name="connsiteY95" fmla="*/ 1583157 h 2079137"/>
              <a:gd name="connsiteX96" fmla="*/ 6890037 w 12192000"/>
              <a:gd name="connsiteY96" fmla="*/ 1575825 h 2079137"/>
              <a:gd name="connsiteX97" fmla="*/ 6785054 w 12192000"/>
              <a:gd name="connsiteY97" fmla="*/ 1582200 h 2079137"/>
              <a:gd name="connsiteX98" fmla="*/ 6681692 w 12192000"/>
              <a:gd name="connsiteY98" fmla="*/ 1591296 h 2079137"/>
              <a:gd name="connsiteX99" fmla="*/ 6644556 w 12192000"/>
              <a:gd name="connsiteY99" fmla="*/ 1595940 h 2079137"/>
              <a:gd name="connsiteX100" fmla="*/ 6577106 w 12192000"/>
              <a:gd name="connsiteY100" fmla="*/ 1598261 h 2079137"/>
              <a:gd name="connsiteX101" fmla="*/ 6544183 w 12192000"/>
              <a:gd name="connsiteY101" fmla="*/ 1596149 h 2079137"/>
              <a:gd name="connsiteX102" fmla="*/ 6540921 w 12192000"/>
              <a:gd name="connsiteY102" fmla="*/ 1593857 h 2079137"/>
              <a:gd name="connsiteX103" fmla="*/ 6535046 w 12192000"/>
              <a:gd name="connsiteY103" fmla="*/ 1593283 h 2079137"/>
              <a:gd name="connsiteX104" fmla="*/ 6519853 w 12192000"/>
              <a:gd name="connsiteY104" fmla="*/ 1595771 h 2079137"/>
              <a:gd name="connsiteX105" fmla="*/ 6514280 w 12192000"/>
              <a:gd name="connsiteY105" fmla="*/ 1597376 h 2079137"/>
              <a:gd name="connsiteX106" fmla="*/ 6505824 w 12192000"/>
              <a:gd name="connsiteY106" fmla="*/ 1598298 h 2079137"/>
              <a:gd name="connsiteX107" fmla="*/ 6505573 w 12192000"/>
              <a:gd name="connsiteY107" fmla="*/ 1598109 h 2079137"/>
              <a:gd name="connsiteX108" fmla="*/ 6497741 w 12192000"/>
              <a:gd name="connsiteY108" fmla="*/ 1599392 h 2079137"/>
              <a:gd name="connsiteX109" fmla="*/ 6459992 w 12192000"/>
              <a:gd name="connsiteY109" fmla="*/ 1608358 h 2079137"/>
              <a:gd name="connsiteX110" fmla="*/ 6404572 w 12192000"/>
              <a:gd name="connsiteY110" fmla="*/ 1593771 h 2079137"/>
              <a:gd name="connsiteX111" fmla="*/ 6382671 w 12192000"/>
              <a:gd name="connsiteY111" fmla="*/ 1592612 h 2079137"/>
              <a:gd name="connsiteX112" fmla="*/ 6369843 w 12192000"/>
              <a:gd name="connsiteY112" fmla="*/ 1590015 h 2079137"/>
              <a:gd name="connsiteX113" fmla="*/ 6269740 w 12192000"/>
              <a:gd name="connsiteY113" fmla="*/ 1614633 h 2079137"/>
              <a:gd name="connsiteX114" fmla="*/ 6255405 w 12192000"/>
              <a:gd name="connsiteY114" fmla="*/ 1620529 h 2079137"/>
              <a:gd name="connsiteX115" fmla="*/ 6244248 w 12192000"/>
              <a:gd name="connsiteY115" fmla="*/ 1629561 h 2079137"/>
              <a:gd name="connsiteX116" fmla="*/ 6086396 w 12192000"/>
              <a:gd name="connsiteY116" fmla="*/ 1642666 h 2079137"/>
              <a:gd name="connsiteX117" fmla="*/ 5867429 w 12192000"/>
              <a:gd name="connsiteY117" fmla="*/ 1695554 h 2079137"/>
              <a:gd name="connsiteX118" fmla="*/ 5772864 w 12192000"/>
              <a:gd name="connsiteY118" fmla="*/ 1689002 h 2079137"/>
              <a:gd name="connsiteX119" fmla="*/ 5629833 w 12192000"/>
              <a:gd name="connsiteY119" fmla="*/ 1713273 h 2079137"/>
              <a:gd name="connsiteX120" fmla="*/ 5504771 w 12192000"/>
              <a:gd name="connsiteY120" fmla="*/ 1725744 h 2079137"/>
              <a:gd name="connsiteX121" fmla="*/ 5490967 w 12192000"/>
              <a:gd name="connsiteY121" fmla="*/ 1726367 h 2079137"/>
              <a:gd name="connsiteX122" fmla="*/ 5486015 w 12192000"/>
              <a:gd name="connsiteY122" fmla="*/ 1721481 h 2079137"/>
              <a:gd name="connsiteX123" fmla="*/ 5439364 w 12192000"/>
              <a:gd name="connsiteY123" fmla="*/ 1721349 h 2079137"/>
              <a:gd name="connsiteX124" fmla="*/ 5350025 w 12192000"/>
              <a:gd name="connsiteY124" fmla="*/ 1729885 h 2079137"/>
              <a:gd name="connsiteX125" fmla="*/ 5336104 w 12192000"/>
              <a:gd name="connsiteY125" fmla="*/ 1734377 h 2079137"/>
              <a:gd name="connsiteX126" fmla="*/ 5245234 w 12192000"/>
              <a:gd name="connsiteY126" fmla="*/ 1738520 h 2079137"/>
              <a:gd name="connsiteX127" fmla="*/ 5182955 w 12192000"/>
              <a:gd name="connsiteY127" fmla="*/ 1744622 h 2079137"/>
              <a:gd name="connsiteX128" fmla="*/ 5169506 w 12192000"/>
              <a:gd name="connsiteY128" fmla="*/ 1748993 h 2079137"/>
              <a:gd name="connsiteX129" fmla="*/ 5154299 w 12192000"/>
              <a:gd name="connsiteY129" fmla="*/ 1744080 h 2079137"/>
              <a:gd name="connsiteX130" fmla="*/ 5149917 w 12192000"/>
              <a:gd name="connsiteY130" fmla="*/ 1739727 h 2079137"/>
              <a:gd name="connsiteX131" fmla="*/ 5100319 w 12192000"/>
              <a:gd name="connsiteY131" fmla="*/ 1745797 h 2079137"/>
              <a:gd name="connsiteX132" fmla="*/ 5094361 w 12192000"/>
              <a:gd name="connsiteY132" fmla="*/ 1745767 h 2079137"/>
              <a:gd name="connsiteX133" fmla="*/ 5053410 w 12192000"/>
              <a:gd name="connsiteY133" fmla="*/ 1742790 h 2079137"/>
              <a:gd name="connsiteX134" fmla="*/ 4992711 w 12192000"/>
              <a:gd name="connsiteY134" fmla="*/ 1734075 h 2079137"/>
              <a:gd name="connsiteX135" fmla="*/ 4930098 w 12192000"/>
              <a:gd name="connsiteY135" fmla="*/ 1717312 h 2079137"/>
              <a:gd name="connsiteX136" fmla="*/ 4893834 w 12192000"/>
              <a:gd name="connsiteY136" fmla="*/ 1710028 h 2079137"/>
              <a:gd name="connsiteX137" fmla="*/ 4868730 w 12192000"/>
              <a:gd name="connsiteY137" fmla="*/ 1702384 h 2079137"/>
              <a:gd name="connsiteX138" fmla="*/ 4797925 w 12192000"/>
              <a:gd name="connsiteY138" fmla="*/ 1695535 h 2079137"/>
              <a:gd name="connsiteX139" fmla="*/ 4677670 w 12192000"/>
              <a:gd name="connsiteY139" fmla="*/ 1689453 h 2079137"/>
              <a:gd name="connsiteX140" fmla="*/ 4634248 w 12192000"/>
              <a:gd name="connsiteY140" fmla="*/ 1680227 h 2079137"/>
              <a:gd name="connsiteX141" fmla="*/ 4632434 w 12192000"/>
              <a:gd name="connsiteY141" fmla="*/ 1674607 h 2079137"/>
              <a:gd name="connsiteX142" fmla="*/ 4619204 w 12192000"/>
              <a:gd name="connsiteY142" fmla="*/ 1672507 h 2079137"/>
              <a:gd name="connsiteX143" fmla="*/ 4616283 w 12192000"/>
              <a:gd name="connsiteY143" fmla="*/ 1670977 h 2079137"/>
              <a:gd name="connsiteX144" fmla="*/ 4598926 w 12192000"/>
              <a:gd name="connsiteY144" fmla="*/ 1663178 h 2079137"/>
              <a:gd name="connsiteX145" fmla="*/ 4547069 w 12192000"/>
              <a:gd name="connsiteY145" fmla="*/ 1670642 h 2079137"/>
              <a:gd name="connsiteX146" fmla="*/ 4523516 w 12192000"/>
              <a:gd name="connsiteY146" fmla="*/ 1669785 h 2079137"/>
              <a:gd name="connsiteX147" fmla="*/ 4500586 w 12192000"/>
              <a:gd name="connsiteY147" fmla="*/ 1675912 h 2079137"/>
              <a:gd name="connsiteX148" fmla="*/ 4488196 w 12192000"/>
              <a:gd name="connsiteY148" fmla="*/ 1683463 h 2079137"/>
              <a:gd name="connsiteX149" fmla="*/ 4445463 w 12192000"/>
              <a:gd name="connsiteY149" fmla="*/ 1695634 h 2079137"/>
              <a:gd name="connsiteX150" fmla="*/ 4446550 w 12192000"/>
              <a:gd name="connsiteY150" fmla="*/ 1680538 h 2079137"/>
              <a:gd name="connsiteX151" fmla="*/ 4365375 w 12192000"/>
              <a:gd name="connsiteY151" fmla="*/ 1697935 h 2079137"/>
              <a:gd name="connsiteX152" fmla="*/ 4305123 w 12192000"/>
              <a:gd name="connsiteY152" fmla="*/ 1714185 h 2079137"/>
              <a:gd name="connsiteX153" fmla="*/ 4292665 w 12192000"/>
              <a:gd name="connsiteY153" fmla="*/ 1720703 h 2079137"/>
              <a:gd name="connsiteX154" fmla="*/ 4276789 w 12192000"/>
              <a:gd name="connsiteY154" fmla="*/ 1718367 h 2079137"/>
              <a:gd name="connsiteX155" fmla="*/ 4271683 w 12192000"/>
              <a:gd name="connsiteY155" fmla="*/ 1714801 h 2079137"/>
              <a:gd name="connsiteX156" fmla="*/ 4223918 w 12192000"/>
              <a:gd name="connsiteY156" fmla="*/ 1728936 h 2079137"/>
              <a:gd name="connsiteX157" fmla="*/ 4218039 w 12192000"/>
              <a:gd name="connsiteY157" fmla="*/ 1729885 h 2079137"/>
              <a:gd name="connsiteX158" fmla="*/ 4177153 w 12192000"/>
              <a:gd name="connsiteY158" fmla="*/ 1733691 h 2079137"/>
              <a:gd name="connsiteX159" fmla="*/ 4051032 w 12192000"/>
              <a:gd name="connsiteY159" fmla="*/ 1728886 h 2079137"/>
              <a:gd name="connsiteX160" fmla="*/ 4013978 w 12192000"/>
              <a:gd name="connsiteY160" fmla="*/ 1727679 h 2079137"/>
              <a:gd name="connsiteX161" fmla="*/ 3987857 w 12192000"/>
              <a:gd name="connsiteY161" fmla="*/ 1724282 h 2079137"/>
              <a:gd name="connsiteX162" fmla="*/ 3916852 w 12192000"/>
              <a:gd name="connsiteY162" fmla="*/ 1729184 h 2079137"/>
              <a:gd name="connsiteX163" fmla="*/ 3797263 w 12192000"/>
              <a:gd name="connsiteY163" fmla="*/ 1742976 h 2079137"/>
              <a:gd name="connsiteX164" fmla="*/ 3752806 w 12192000"/>
              <a:gd name="connsiteY164" fmla="*/ 1741033 h 2079137"/>
              <a:gd name="connsiteX165" fmla="*/ 3749997 w 12192000"/>
              <a:gd name="connsiteY165" fmla="*/ 1735799 h 2079137"/>
              <a:gd name="connsiteX166" fmla="*/ 3736582 w 12192000"/>
              <a:gd name="connsiteY166" fmla="*/ 1735907 h 2079137"/>
              <a:gd name="connsiteX167" fmla="*/ 3733428 w 12192000"/>
              <a:gd name="connsiteY167" fmla="*/ 1734881 h 2079137"/>
              <a:gd name="connsiteX168" fmla="*/ 3714911 w 12192000"/>
              <a:gd name="connsiteY168" fmla="*/ 1730056 h 2079137"/>
              <a:gd name="connsiteX169" fmla="*/ 3665172 w 12192000"/>
              <a:gd name="connsiteY169" fmla="*/ 1745936 h 2079137"/>
              <a:gd name="connsiteX170" fmla="*/ 3552006 w 12192000"/>
              <a:gd name="connsiteY170" fmla="*/ 1755220 h 2079137"/>
              <a:gd name="connsiteX171" fmla="*/ 3390301 w 12192000"/>
              <a:gd name="connsiteY171" fmla="*/ 1762546 h 2079137"/>
              <a:gd name="connsiteX172" fmla="*/ 3264312 w 12192000"/>
              <a:gd name="connsiteY172" fmla="*/ 1774620 h 2079137"/>
              <a:gd name="connsiteX173" fmla="*/ 3106901 w 12192000"/>
              <a:gd name="connsiteY173" fmla="*/ 1804264 h 2079137"/>
              <a:gd name="connsiteX174" fmla="*/ 2993303 w 12192000"/>
              <a:gd name="connsiteY174" fmla="*/ 1806542 h 2079137"/>
              <a:gd name="connsiteX175" fmla="*/ 2979115 w 12192000"/>
              <a:gd name="connsiteY175" fmla="*/ 1815432 h 2079137"/>
              <a:gd name="connsiteX176" fmla="*/ 2963118 w 12192000"/>
              <a:gd name="connsiteY176" fmla="*/ 1820962 h 2079137"/>
              <a:gd name="connsiteX177" fmla="*/ 2961156 w 12192000"/>
              <a:gd name="connsiteY177" fmla="*/ 1820297 h 2079137"/>
              <a:gd name="connsiteX178" fmla="*/ 2925719 w 12192000"/>
              <a:gd name="connsiteY178" fmla="*/ 1828468 h 2079137"/>
              <a:gd name="connsiteX179" fmla="*/ 2857951 w 12192000"/>
              <a:gd name="connsiteY179" fmla="*/ 1842496 h 2079137"/>
              <a:gd name="connsiteX180" fmla="*/ 2857427 w 12192000"/>
              <a:gd name="connsiteY180" fmla="*/ 1841591 h 2079137"/>
              <a:gd name="connsiteX181" fmla="*/ 2846731 w 12192000"/>
              <a:gd name="connsiteY181" fmla="*/ 1839316 h 2079137"/>
              <a:gd name="connsiteX182" fmla="*/ 2826290 w 12192000"/>
              <a:gd name="connsiteY182" fmla="*/ 1837274 h 2079137"/>
              <a:gd name="connsiteX183" fmla="*/ 2779146 w 12192000"/>
              <a:gd name="connsiteY183" fmla="*/ 1820071 h 2079137"/>
              <a:gd name="connsiteX184" fmla="*/ 2739608 w 12192000"/>
              <a:gd name="connsiteY184" fmla="*/ 1827861 h 2079137"/>
              <a:gd name="connsiteX185" fmla="*/ 2731631 w 12192000"/>
              <a:gd name="connsiteY185" fmla="*/ 1828881 h 2079137"/>
              <a:gd name="connsiteX186" fmla="*/ 2731464 w 12192000"/>
              <a:gd name="connsiteY186" fmla="*/ 1828677 h 2079137"/>
              <a:gd name="connsiteX187" fmla="*/ 2723037 w 12192000"/>
              <a:gd name="connsiteY187" fmla="*/ 1829303 h 2079137"/>
              <a:gd name="connsiteX188" fmla="*/ 2701616 w 12192000"/>
              <a:gd name="connsiteY188" fmla="*/ 1832725 h 2079137"/>
              <a:gd name="connsiteX189" fmla="*/ 2696239 w 12192000"/>
              <a:gd name="connsiteY189" fmla="*/ 1831904 h 2079137"/>
              <a:gd name="connsiteX190" fmla="*/ 2663445 w 12192000"/>
              <a:gd name="connsiteY190" fmla="*/ 1825958 h 2079137"/>
              <a:gd name="connsiteX191" fmla="*/ 2560925 w 12192000"/>
              <a:gd name="connsiteY191" fmla="*/ 1829094 h 2079137"/>
              <a:gd name="connsiteX192" fmla="*/ 2458739 w 12192000"/>
              <a:gd name="connsiteY192" fmla="*/ 1834479 h 2079137"/>
              <a:gd name="connsiteX193" fmla="*/ 2356074 w 12192000"/>
              <a:gd name="connsiteY193" fmla="*/ 1836991 h 2079137"/>
              <a:gd name="connsiteX194" fmla="*/ 2304241 w 12192000"/>
              <a:gd name="connsiteY194" fmla="*/ 1822021 h 2079137"/>
              <a:gd name="connsiteX195" fmla="*/ 2298362 w 12192000"/>
              <a:gd name="connsiteY195" fmla="*/ 1822125 h 2079137"/>
              <a:gd name="connsiteX196" fmla="*/ 2283527 w 12192000"/>
              <a:gd name="connsiteY196" fmla="*/ 1826361 h 2079137"/>
              <a:gd name="connsiteX197" fmla="*/ 2278150 w 12192000"/>
              <a:gd name="connsiteY197" fmla="*/ 1828604 h 2079137"/>
              <a:gd name="connsiteX198" fmla="*/ 2269853 w 12192000"/>
              <a:gd name="connsiteY198" fmla="*/ 1830502 h 2079137"/>
              <a:gd name="connsiteX199" fmla="*/ 2269585 w 12192000"/>
              <a:gd name="connsiteY199" fmla="*/ 1830341 h 2079137"/>
              <a:gd name="connsiteX200" fmla="*/ 2225332 w 12192000"/>
              <a:gd name="connsiteY200" fmla="*/ 1845825 h 2079137"/>
              <a:gd name="connsiteX201" fmla="*/ 2169048 w 12192000"/>
              <a:gd name="connsiteY201" fmla="*/ 1837658 h 2079137"/>
              <a:gd name="connsiteX202" fmla="*/ 2147231 w 12192000"/>
              <a:gd name="connsiteY202" fmla="*/ 1839027 h 2079137"/>
              <a:gd name="connsiteX203" fmla="*/ 2135241 w 12192000"/>
              <a:gd name="connsiteY203" fmla="*/ 1838652 h 2079137"/>
              <a:gd name="connsiteX204" fmla="*/ 2099215 w 12192000"/>
              <a:gd name="connsiteY204" fmla="*/ 1850768 h 2079137"/>
              <a:gd name="connsiteX205" fmla="*/ 2094046 w 12192000"/>
              <a:gd name="connsiteY205" fmla="*/ 1850806 h 2079137"/>
              <a:gd name="connsiteX206" fmla="*/ 2071850 w 12192000"/>
              <a:gd name="connsiteY206" fmla="*/ 1861319 h 2079137"/>
              <a:gd name="connsiteX207" fmla="*/ 2039607 w 12192000"/>
              <a:gd name="connsiteY207" fmla="*/ 1874318 h 2079137"/>
              <a:gd name="connsiteX208" fmla="*/ 2037289 w 12192000"/>
              <a:gd name="connsiteY208" fmla="*/ 1874025 h 2079137"/>
              <a:gd name="connsiteX209" fmla="*/ 2023615 w 12192000"/>
              <a:gd name="connsiteY209" fmla="*/ 1881562 h 2079137"/>
              <a:gd name="connsiteX210" fmla="*/ 1957176 w 12192000"/>
              <a:gd name="connsiteY210" fmla="*/ 1898709 h 2079137"/>
              <a:gd name="connsiteX211" fmla="*/ 1858081 w 12192000"/>
              <a:gd name="connsiteY211" fmla="*/ 1923144 h 2079137"/>
              <a:gd name="connsiteX212" fmla="*/ 1738865 w 12192000"/>
              <a:gd name="connsiteY212" fmla="*/ 1944965 h 2079137"/>
              <a:gd name="connsiteX213" fmla="*/ 1616692 w 12192000"/>
              <a:gd name="connsiteY213" fmla="*/ 1989107 h 2079137"/>
              <a:gd name="connsiteX214" fmla="*/ 1411898 w 12192000"/>
              <a:gd name="connsiteY214" fmla="*/ 2046254 h 2079137"/>
              <a:gd name="connsiteX215" fmla="*/ 1375780 w 12192000"/>
              <a:gd name="connsiteY215" fmla="*/ 2047961 h 2079137"/>
              <a:gd name="connsiteX216" fmla="*/ 1375707 w 12192000"/>
              <a:gd name="connsiteY216" fmla="*/ 2047981 h 2079137"/>
              <a:gd name="connsiteX217" fmla="*/ 1285585 w 12192000"/>
              <a:gd name="connsiteY217" fmla="*/ 2047113 h 2079137"/>
              <a:gd name="connsiteX218" fmla="*/ 1263658 w 12192000"/>
              <a:gd name="connsiteY218" fmla="*/ 2041397 h 2079137"/>
              <a:gd name="connsiteX219" fmla="*/ 1170403 w 12192000"/>
              <a:gd name="connsiteY219" fmla="*/ 2033399 h 2079137"/>
              <a:gd name="connsiteX220" fmla="*/ 1153718 w 12192000"/>
              <a:gd name="connsiteY220" fmla="*/ 2029576 h 2079137"/>
              <a:gd name="connsiteX221" fmla="*/ 1133937 w 12192000"/>
              <a:gd name="connsiteY221" fmla="*/ 2032149 h 2079137"/>
              <a:gd name="connsiteX222" fmla="*/ 1054999 w 12192000"/>
              <a:gd name="connsiteY222" fmla="*/ 2043242 h 2079137"/>
              <a:gd name="connsiteX223" fmla="*/ 1018405 w 12192000"/>
              <a:gd name="connsiteY223" fmla="*/ 2048281 h 2079137"/>
              <a:gd name="connsiteX224" fmla="*/ 1016563 w 12192000"/>
              <a:gd name="connsiteY224" fmla="*/ 2051718 h 2079137"/>
              <a:gd name="connsiteX225" fmla="*/ 1008284 w 12192000"/>
              <a:gd name="connsiteY225" fmla="*/ 2046742 h 2079137"/>
              <a:gd name="connsiteX226" fmla="*/ 981974 w 12192000"/>
              <a:gd name="connsiteY226" fmla="*/ 2048363 h 2079137"/>
              <a:gd name="connsiteX227" fmla="*/ 971903 w 12192000"/>
              <a:gd name="connsiteY227" fmla="*/ 2053484 h 2079137"/>
              <a:gd name="connsiteX228" fmla="*/ 954015 w 12192000"/>
              <a:gd name="connsiteY228" fmla="*/ 2052529 h 2079137"/>
              <a:gd name="connsiteX229" fmla="*/ 839571 w 12192000"/>
              <a:gd name="connsiteY229" fmla="*/ 2046509 h 2079137"/>
              <a:gd name="connsiteX230" fmla="*/ 823321 w 12192000"/>
              <a:gd name="connsiteY230" fmla="*/ 2054296 h 2079137"/>
              <a:gd name="connsiteX231" fmla="*/ 800990 w 12192000"/>
              <a:gd name="connsiteY231" fmla="*/ 2051523 h 2079137"/>
              <a:gd name="connsiteX232" fmla="*/ 776439 w 12192000"/>
              <a:gd name="connsiteY232" fmla="*/ 2062634 h 2079137"/>
              <a:gd name="connsiteX233" fmla="*/ 763041 w 12192000"/>
              <a:gd name="connsiteY233" fmla="*/ 2063995 h 2079137"/>
              <a:gd name="connsiteX234" fmla="*/ 757863 w 12192000"/>
              <a:gd name="connsiteY234" fmla="*/ 2065877 h 2079137"/>
              <a:gd name="connsiteX235" fmla="*/ 745053 w 12192000"/>
              <a:gd name="connsiteY235" fmla="*/ 2051831 h 2079137"/>
              <a:gd name="connsiteX236" fmla="*/ 722609 w 12192000"/>
              <a:gd name="connsiteY236" fmla="*/ 2049504 h 2079137"/>
              <a:gd name="connsiteX237" fmla="*/ 717618 w 12192000"/>
              <a:gd name="connsiteY237" fmla="*/ 2042131 h 2079137"/>
              <a:gd name="connsiteX238" fmla="*/ 703285 w 12192000"/>
              <a:gd name="connsiteY238" fmla="*/ 2046808 h 2079137"/>
              <a:gd name="connsiteX239" fmla="*/ 680199 w 12192000"/>
              <a:gd name="connsiteY239" fmla="*/ 2051947 h 2079137"/>
              <a:gd name="connsiteX240" fmla="*/ 667351 w 12192000"/>
              <a:gd name="connsiteY240" fmla="*/ 2054469 h 2079137"/>
              <a:gd name="connsiteX241" fmla="*/ 660961 w 12192000"/>
              <a:gd name="connsiteY241" fmla="*/ 2049404 h 2079137"/>
              <a:gd name="connsiteX242" fmla="*/ 638282 w 12192000"/>
              <a:gd name="connsiteY242" fmla="*/ 2060093 h 2079137"/>
              <a:gd name="connsiteX243" fmla="*/ 583551 w 12192000"/>
              <a:gd name="connsiteY243" fmla="*/ 2070197 h 2079137"/>
              <a:gd name="connsiteX244" fmla="*/ 525274 w 12192000"/>
              <a:gd name="connsiteY244" fmla="*/ 2079137 h 2079137"/>
              <a:gd name="connsiteX245" fmla="*/ 405635 w 12192000"/>
              <a:gd name="connsiteY245" fmla="*/ 2059339 h 2079137"/>
              <a:gd name="connsiteX246" fmla="*/ 281555 w 12192000"/>
              <a:gd name="connsiteY246" fmla="*/ 2022847 h 2079137"/>
              <a:gd name="connsiteX247" fmla="*/ 98513 w 12192000"/>
              <a:gd name="connsiteY247" fmla="*/ 1969504 h 2079137"/>
              <a:gd name="connsiteX248" fmla="*/ 56191 w 12192000"/>
              <a:gd name="connsiteY248" fmla="*/ 1950709 h 2079137"/>
              <a:gd name="connsiteX249" fmla="*/ 0 w 12192000"/>
              <a:gd name="connsiteY249" fmla="*/ 1935789 h 2079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Lst>
            <a:rect l="l" t="t" r="r" b="b"/>
            <a:pathLst>
              <a:path w="12192000" h="2079137">
                <a:moveTo>
                  <a:pt x="12160143" y="831692"/>
                </a:moveTo>
                <a:lnTo>
                  <a:pt x="12159112" y="833361"/>
                </a:lnTo>
                <a:cubicBezTo>
                  <a:pt x="12157915" y="833832"/>
                  <a:pt x="12157402" y="833649"/>
                  <a:pt x="12158912" y="832430"/>
                </a:cubicBezTo>
                <a:close/>
                <a:moveTo>
                  <a:pt x="0" y="0"/>
                </a:moveTo>
                <a:lnTo>
                  <a:pt x="12192000" y="0"/>
                </a:lnTo>
                <a:lnTo>
                  <a:pt x="12192000" y="558063"/>
                </a:lnTo>
                <a:lnTo>
                  <a:pt x="12189259" y="810508"/>
                </a:lnTo>
                <a:lnTo>
                  <a:pt x="12170847" y="825280"/>
                </a:lnTo>
                <a:lnTo>
                  <a:pt x="12160143" y="831692"/>
                </a:lnTo>
                <a:lnTo>
                  <a:pt x="12163806" y="825759"/>
                </a:lnTo>
                <a:cubicBezTo>
                  <a:pt x="12125449" y="821525"/>
                  <a:pt x="12082203" y="824698"/>
                  <a:pt x="12056557" y="810176"/>
                </a:cubicBezTo>
                <a:cubicBezTo>
                  <a:pt x="12050902" y="790976"/>
                  <a:pt x="11923731" y="799312"/>
                  <a:pt x="11900316" y="789618"/>
                </a:cubicBezTo>
                <a:cubicBezTo>
                  <a:pt x="11841702" y="803374"/>
                  <a:pt x="11823963" y="832645"/>
                  <a:pt x="11791206" y="824176"/>
                </a:cubicBezTo>
                <a:cubicBezTo>
                  <a:pt x="11768977" y="817380"/>
                  <a:pt x="11683857" y="828947"/>
                  <a:pt x="11659257" y="800841"/>
                </a:cubicBezTo>
                <a:cubicBezTo>
                  <a:pt x="11617173" y="818107"/>
                  <a:pt x="11602556" y="790694"/>
                  <a:pt x="11569789" y="797135"/>
                </a:cubicBezTo>
                <a:cubicBezTo>
                  <a:pt x="11498310" y="795094"/>
                  <a:pt x="11458472" y="819882"/>
                  <a:pt x="11367885" y="791985"/>
                </a:cubicBezTo>
                <a:cubicBezTo>
                  <a:pt x="11325508" y="798158"/>
                  <a:pt x="11266580" y="755023"/>
                  <a:pt x="11174663" y="788721"/>
                </a:cubicBezTo>
                <a:cubicBezTo>
                  <a:pt x="11122703" y="792192"/>
                  <a:pt x="11150009" y="775410"/>
                  <a:pt x="11068220" y="786994"/>
                </a:cubicBezTo>
                <a:cubicBezTo>
                  <a:pt x="11046931" y="759861"/>
                  <a:pt x="10919185" y="793102"/>
                  <a:pt x="10893266" y="794013"/>
                </a:cubicBezTo>
                <a:cubicBezTo>
                  <a:pt x="10874184" y="776189"/>
                  <a:pt x="10862860" y="788743"/>
                  <a:pt x="10844025" y="789857"/>
                </a:cubicBezTo>
                <a:cubicBezTo>
                  <a:pt x="10836453" y="779294"/>
                  <a:pt x="10820690" y="778184"/>
                  <a:pt x="10814353" y="789010"/>
                </a:cubicBezTo>
                <a:cubicBezTo>
                  <a:pt x="10819669" y="816016"/>
                  <a:pt x="10754019" y="789067"/>
                  <a:pt x="10748393" y="806738"/>
                </a:cubicBezTo>
                <a:cubicBezTo>
                  <a:pt x="10687156" y="807873"/>
                  <a:pt x="10550299" y="781800"/>
                  <a:pt x="10468256" y="778733"/>
                </a:cubicBezTo>
                <a:cubicBezTo>
                  <a:pt x="10436666" y="770025"/>
                  <a:pt x="10371995" y="797252"/>
                  <a:pt x="10256131" y="788332"/>
                </a:cubicBezTo>
                <a:cubicBezTo>
                  <a:pt x="10240995" y="781626"/>
                  <a:pt x="10182664" y="765742"/>
                  <a:pt x="10177442" y="777371"/>
                </a:cubicBezTo>
                <a:cubicBezTo>
                  <a:pt x="10141447" y="775683"/>
                  <a:pt x="10030323" y="810071"/>
                  <a:pt x="10006086" y="792651"/>
                </a:cubicBezTo>
                <a:cubicBezTo>
                  <a:pt x="10009448" y="818833"/>
                  <a:pt x="9960389" y="791426"/>
                  <a:pt x="9952382" y="815411"/>
                </a:cubicBezTo>
                <a:lnTo>
                  <a:pt x="9926457" y="827295"/>
                </a:lnTo>
                <a:lnTo>
                  <a:pt x="9843405" y="867046"/>
                </a:lnTo>
                <a:lnTo>
                  <a:pt x="9830866" y="875047"/>
                </a:lnTo>
                <a:lnTo>
                  <a:pt x="9801807" y="872272"/>
                </a:lnTo>
                <a:lnTo>
                  <a:pt x="9785653" y="861743"/>
                </a:lnTo>
                <a:lnTo>
                  <a:pt x="9781177" y="864820"/>
                </a:lnTo>
                <a:cubicBezTo>
                  <a:pt x="9776153" y="871003"/>
                  <a:pt x="9773556" y="874842"/>
                  <a:pt x="9768640" y="869379"/>
                </a:cubicBezTo>
                <a:lnTo>
                  <a:pt x="9712211" y="900283"/>
                </a:lnTo>
                <a:cubicBezTo>
                  <a:pt x="9706243" y="902750"/>
                  <a:pt x="9698952" y="902954"/>
                  <a:pt x="9689465" y="899268"/>
                </a:cubicBezTo>
                <a:cubicBezTo>
                  <a:pt x="9670819" y="902906"/>
                  <a:pt x="9618108" y="917739"/>
                  <a:pt x="9600339" y="922112"/>
                </a:cubicBezTo>
                <a:lnTo>
                  <a:pt x="9582850" y="925510"/>
                </a:lnTo>
                <a:cubicBezTo>
                  <a:pt x="9574400" y="928631"/>
                  <a:pt x="9556868" y="938130"/>
                  <a:pt x="9549638" y="940845"/>
                </a:cubicBezTo>
                <a:cubicBezTo>
                  <a:pt x="9543792" y="942327"/>
                  <a:pt x="9546812" y="939351"/>
                  <a:pt x="9539471" y="941799"/>
                </a:cubicBezTo>
                <a:cubicBezTo>
                  <a:pt x="9538994" y="947702"/>
                  <a:pt x="9536009" y="953248"/>
                  <a:pt x="9505592" y="955533"/>
                </a:cubicBezTo>
                <a:cubicBezTo>
                  <a:pt x="9486013" y="968563"/>
                  <a:pt x="9460860" y="978842"/>
                  <a:pt x="9432569" y="985377"/>
                </a:cubicBezTo>
                <a:cubicBezTo>
                  <a:pt x="9426990" y="980335"/>
                  <a:pt x="9418918" y="990185"/>
                  <a:pt x="9414216" y="992655"/>
                </a:cubicBezTo>
                <a:cubicBezTo>
                  <a:pt x="9412644" y="989014"/>
                  <a:pt x="9400057" y="989255"/>
                  <a:pt x="9397106" y="992980"/>
                </a:cubicBezTo>
                <a:cubicBezTo>
                  <a:pt x="9314093" y="1020862"/>
                  <a:pt x="9349678" y="978420"/>
                  <a:pt x="9305108" y="1007767"/>
                </a:cubicBezTo>
                <a:cubicBezTo>
                  <a:pt x="9296670" y="1010324"/>
                  <a:pt x="9289251" y="1009612"/>
                  <a:pt x="9282434" y="1007523"/>
                </a:cubicBezTo>
                <a:lnTo>
                  <a:pt x="9271941" y="1002839"/>
                </a:lnTo>
                <a:lnTo>
                  <a:pt x="9238227" y="1017668"/>
                </a:lnTo>
                <a:cubicBezTo>
                  <a:pt x="9221294" y="1023415"/>
                  <a:pt x="9203166" y="1027997"/>
                  <a:pt x="9184265" y="1031275"/>
                </a:cubicBezTo>
                <a:cubicBezTo>
                  <a:pt x="9178371" y="1024135"/>
                  <a:pt x="9165618" y="1036637"/>
                  <a:pt x="9159000" y="1039569"/>
                </a:cubicBezTo>
                <a:cubicBezTo>
                  <a:pt x="9157881" y="1034602"/>
                  <a:pt x="9141725" y="1033964"/>
                  <a:pt x="9137031" y="1038699"/>
                </a:cubicBezTo>
                <a:cubicBezTo>
                  <a:pt x="9023973" y="1069523"/>
                  <a:pt x="9079946" y="1015706"/>
                  <a:pt x="9015702" y="1051400"/>
                </a:cubicBezTo>
                <a:lnTo>
                  <a:pt x="8971403" y="1040542"/>
                </a:lnTo>
                <a:lnTo>
                  <a:pt x="8961826" y="1045364"/>
                </a:lnTo>
                <a:cubicBezTo>
                  <a:pt x="8922837" y="1050010"/>
                  <a:pt x="8909116" y="1040754"/>
                  <a:pt x="8888623" y="1053908"/>
                </a:cubicBezTo>
                <a:cubicBezTo>
                  <a:pt x="8850424" y="1035587"/>
                  <a:pt x="8865892" y="1054194"/>
                  <a:pt x="8841066" y="1060421"/>
                </a:cubicBezTo>
                <a:cubicBezTo>
                  <a:pt x="8818353" y="1064878"/>
                  <a:pt x="8775995" y="1076068"/>
                  <a:pt x="8752342" y="1080646"/>
                </a:cubicBezTo>
                <a:cubicBezTo>
                  <a:pt x="8736966" y="1099406"/>
                  <a:pt x="8723186" y="1079948"/>
                  <a:pt x="8699139" y="1087885"/>
                </a:cubicBezTo>
                <a:cubicBezTo>
                  <a:pt x="8688630" y="1095506"/>
                  <a:pt x="8680324" y="1097539"/>
                  <a:pt x="8667273" y="1092062"/>
                </a:cubicBezTo>
                <a:cubicBezTo>
                  <a:pt x="8619205" y="1128818"/>
                  <a:pt x="8634590" y="1097116"/>
                  <a:pt x="8586064" y="1114603"/>
                </a:cubicBezTo>
                <a:cubicBezTo>
                  <a:pt x="8544721" y="1131913"/>
                  <a:pt x="8496602" y="1145520"/>
                  <a:pt x="8460312" y="1179878"/>
                </a:cubicBezTo>
                <a:cubicBezTo>
                  <a:pt x="8454266" y="1189140"/>
                  <a:pt x="8435781" y="1194455"/>
                  <a:pt x="8419023" y="1191748"/>
                </a:cubicBezTo>
                <a:cubicBezTo>
                  <a:pt x="8416138" y="1191283"/>
                  <a:pt x="8413416" y="1190591"/>
                  <a:pt x="8410939" y="1189696"/>
                </a:cubicBezTo>
                <a:cubicBezTo>
                  <a:pt x="8390077" y="1213458"/>
                  <a:pt x="8370324" y="1205397"/>
                  <a:pt x="8362040" y="1220820"/>
                </a:cubicBezTo>
                <a:cubicBezTo>
                  <a:pt x="8320616" y="1231942"/>
                  <a:pt x="8281663" y="1222882"/>
                  <a:pt x="8273677" y="1236495"/>
                </a:cubicBezTo>
                <a:cubicBezTo>
                  <a:pt x="8251358" y="1238573"/>
                  <a:pt x="8216738" y="1228341"/>
                  <a:pt x="8204283" y="1243537"/>
                </a:cubicBezTo>
                <a:cubicBezTo>
                  <a:pt x="8198634" y="1233135"/>
                  <a:pt x="8181550" y="1254947"/>
                  <a:pt x="8166550" y="1249551"/>
                </a:cubicBezTo>
                <a:cubicBezTo>
                  <a:pt x="8155570" y="1244572"/>
                  <a:pt x="8147825" y="1250027"/>
                  <a:pt x="8137785" y="1251636"/>
                </a:cubicBezTo>
                <a:cubicBezTo>
                  <a:pt x="8123427" y="1248361"/>
                  <a:pt x="8081662" y="1261833"/>
                  <a:pt x="8071596" y="1269274"/>
                </a:cubicBezTo>
                <a:cubicBezTo>
                  <a:pt x="8048949" y="1293759"/>
                  <a:pt x="7983924" y="1284712"/>
                  <a:pt x="7964816" y="1303668"/>
                </a:cubicBezTo>
                <a:cubicBezTo>
                  <a:pt x="7957137" y="1306992"/>
                  <a:pt x="7949335" y="1308861"/>
                  <a:pt x="7941495" y="1309821"/>
                </a:cubicBezTo>
                <a:lnTo>
                  <a:pt x="7919123" y="1310466"/>
                </a:lnTo>
                <a:lnTo>
                  <a:pt x="7911902" y="1306569"/>
                </a:lnTo>
                <a:lnTo>
                  <a:pt x="7898703" y="1309208"/>
                </a:lnTo>
                <a:lnTo>
                  <a:pt x="7894703" y="1308939"/>
                </a:lnTo>
                <a:lnTo>
                  <a:pt x="7872267" y="1308370"/>
                </a:lnTo>
                <a:cubicBezTo>
                  <a:pt x="7886550" y="1330359"/>
                  <a:pt x="7812648" y="1314851"/>
                  <a:pt x="7836454" y="1331265"/>
                </a:cubicBezTo>
                <a:cubicBezTo>
                  <a:pt x="7798907" y="1336933"/>
                  <a:pt x="7831419" y="1351068"/>
                  <a:pt x="7782451" y="1339601"/>
                </a:cubicBezTo>
                <a:cubicBezTo>
                  <a:pt x="7727636" y="1365002"/>
                  <a:pt x="7583002" y="1338768"/>
                  <a:pt x="7542969" y="1372495"/>
                </a:cubicBezTo>
                <a:cubicBezTo>
                  <a:pt x="7546396" y="1360942"/>
                  <a:pt x="7492851" y="1424323"/>
                  <a:pt x="7476832" y="1431655"/>
                </a:cubicBezTo>
                <a:cubicBezTo>
                  <a:pt x="7439619" y="1443703"/>
                  <a:pt x="7425596" y="1454661"/>
                  <a:pt x="7370237" y="1474339"/>
                </a:cubicBezTo>
                <a:cubicBezTo>
                  <a:pt x="7316246" y="1485928"/>
                  <a:pt x="7281903" y="1512712"/>
                  <a:pt x="7222223" y="1510199"/>
                </a:cubicBezTo>
                <a:cubicBezTo>
                  <a:pt x="7221190" y="1514030"/>
                  <a:pt x="7218885" y="1517398"/>
                  <a:pt x="7215703" y="1520424"/>
                </a:cubicBezTo>
                <a:lnTo>
                  <a:pt x="7204548" y="1528145"/>
                </a:lnTo>
                <a:lnTo>
                  <a:pt x="7202038" y="1527954"/>
                </a:lnTo>
                <a:lnTo>
                  <a:pt x="7173860" y="1541605"/>
                </a:lnTo>
                <a:lnTo>
                  <a:pt x="7155079" y="1552495"/>
                </a:lnTo>
                <a:lnTo>
                  <a:pt x="7149757" y="1552732"/>
                </a:lnTo>
                <a:cubicBezTo>
                  <a:pt x="7141378" y="1554948"/>
                  <a:pt x="7115959" y="1563256"/>
                  <a:pt x="7104804" y="1565792"/>
                </a:cubicBezTo>
                <a:cubicBezTo>
                  <a:pt x="7099811" y="1550850"/>
                  <a:pt x="7096935" y="1561973"/>
                  <a:pt x="7082824" y="1567947"/>
                </a:cubicBezTo>
                <a:cubicBezTo>
                  <a:pt x="7071919" y="1546070"/>
                  <a:pt x="7039417" y="1570606"/>
                  <a:pt x="7021520" y="1562334"/>
                </a:cubicBezTo>
                <a:cubicBezTo>
                  <a:pt x="7011400" y="1567217"/>
                  <a:pt x="7000495" y="1571981"/>
                  <a:pt x="6988956" y="1576442"/>
                </a:cubicBezTo>
                <a:lnTo>
                  <a:pt x="6981922" y="1578821"/>
                </a:lnTo>
                <a:lnTo>
                  <a:pt x="6981583" y="1578678"/>
                </a:lnTo>
                <a:cubicBezTo>
                  <a:pt x="6979627" y="1578791"/>
                  <a:pt x="6977153" y="1579421"/>
                  <a:pt x="6973762" y="1580811"/>
                </a:cubicBezTo>
                <a:lnTo>
                  <a:pt x="6969093" y="1583157"/>
                </a:lnTo>
                <a:lnTo>
                  <a:pt x="6890037" y="1575825"/>
                </a:lnTo>
                <a:cubicBezTo>
                  <a:pt x="6849459" y="1579997"/>
                  <a:pt x="6820022" y="1566922"/>
                  <a:pt x="6785054" y="1582200"/>
                </a:cubicBezTo>
                <a:cubicBezTo>
                  <a:pt x="6747047" y="1586037"/>
                  <a:pt x="6712794" y="1582954"/>
                  <a:pt x="6681692" y="1591296"/>
                </a:cubicBezTo>
                <a:cubicBezTo>
                  <a:pt x="6667557" y="1587501"/>
                  <a:pt x="6654822" y="1586753"/>
                  <a:pt x="6644556" y="1595940"/>
                </a:cubicBezTo>
                <a:cubicBezTo>
                  <a:pt x="6608615" y="1597269"/>
                  <a:pt x="6597697" y="1587005"/>
                  <a:pt x="6577106" y="1598261"/>
                </a:cubicBezTo>
                <a:lnTo>
                  <a:pt x="6544183" y="1596149"/>
                </a:lnTo>
                <a:lnTo>
                  <a:pt x="6540921" y="1593857"/>
                </a:lnTo>
                <a:lnTo>
                  <a:pt x="6535046" y="1593283"/>
                </a:lnTo>
                <a:lnTo>
                  <a:pt x="6519853" y="1595771"/>
                </a:lnTo>
                <a:lnTo>
                  <a:pt x="6514280" y="1597376"/>
                </a:lnTo>
                <a:cubicBezTo>
                  <a:pt x="6510385" y="1598232"/>
                  <a:pt x="6507735" y="1598481"/>
                  <a:pt x="6505824" y="1598298"/>
                </a:cubicBezTo>
                <a:lnTo>
                  <a:pt x="6505573" y="1598109"/>
                </a:lnTo>
                <a:lnTo>
                  <a:pt x="6497741" y="1599392"/>
                </a:lnTo>
                <a:cubicBezTo>
                  <a:pt x="6484628" y="1602044"/>
                  <a:pt x="6471968" y="1605085"/>
                  <a:pt x="6459992" y="1608358"/>
                </a:cubicBezTo>
                <a:cubicBezTo>
                  <a:pt x="6447037" y="1597612"/>
                  <a:pt x="6404274" y="1616787"/>
                  <a:pt x="6404572" y="1593771"/>
                </a:cubicBezTo>
                <a:cubicBezTo>
                  <a:pt x="6388277" y="1597519"/>
                  <a:pt x="6380141" y="1607970"/>
                  <a:pt x="6382671" y="1592612"/>
                </a:cubicBezTo>
                <a:lnTo>
                  <a:pt x="6369843" y="1590015"/>
                </a:lnTo>
                <a:lnTo>
                  <a:pt x="6269740" y="1614633"/>
                </a:lnTo>
                <a:lnTo>
                  <a:pt x="6255405" y="1620529"/>
                </a:lnTo>
                <a:cubicBezTo>
                  <a:pt x="6250911" y="1623016"/>
                  <a:pt x="6247090" y="1625968"/>
                  <a:pt x="6244248" y="1629561"/>
                </a:cubicBezTo>
                <a:cubicBezTo>
                  <a:pt x="6188859" y="1618246"/>
                  <a:pt x="6143250" y="1639346"/>
                  <a:pt x="6086396" y="1642666"/>
                </a:cubicBezTo>
                <a:cubicBezTo>
                  <a:pt x="6024311" y="1653696"/>
                  <a:pt x="5889522" y="1686499"/>
                  <a:pt x="5867429" y="1695554"/>
                </a:cubicBezTo>
                <a:cubicBezTo>
                  <a:pt x="5848669" y="1700350"/>
                  <a:pt x="5763994" y="1699795"/>
                  <a:pt x="5772864" y="1689002"/>
                </a:cubicBezTo>
                <a:cubicBezTo>
                  <a:pt x="5718480" y="1716048"/>
                  <a:pt x="5694188" y="1696562"/>
                  <a:pt x="5629833" y="1713273"/>
                </a:cubicBezTo>
                <a:lnTo>
                  <a:pt x="5504771" y="1725744"/>
                </a:lnTo>
                <a:lnTo>
                  <a:pt x="5490967" y="1726367"/>
                </a:lnTo>
                <a:lnTo>
                  <a:pt x="5486015" y="1721481"/>
                </a:lnTo>
                <a:lnTo>
                  <a:pt x="5439364" y="1721349"/>
                </a:lnTo>
                <a:cubicBezTo>
                  <a:pt x="5418850" y="1733129"/>
                  <a:pt x="5381503" y="1725668"/>
                  <a:pt x="5350025" y="1729885"/>
                </a:cubicBezTo>
                <a:lnTo>
                  <a:pt x="5336104" y="1734377"/>
                </a:lnTo>
                <a:lnTo>
                  <a:pt x="5245234" y="1738520"/>
                </a:lnTo>
                <a:lnTo>
                  <a:pt x="5182955" y="1744622"/>
                </a:lnTo>
                <a:lnTo>
                  <a:pt x="5169506" y="1748993"/>
                </a:lnTo>
                <a:lnTo>
                  <a:pt x="5154299" y="1744080"/>
                </a:lnTo>
                <a:cubicBezTo>
                  <a:pt x="5152463" y="1742751"/>
                  <a:pt x="5150989" y="1741283"/>
                  <a:pt x="5149917" y="1739727"/>
                </a:cubicBezTo>
                <a:lnTo>
                  <a:pt x="5100319" y="1745797"/>
                </a:lnTo>
                <a:lnTo>
                  <a:pt x="5094361" y="1745767"/>
                </a:lnTo>
                <a:lnTo>
                  <a:pt x="5053410" y="1742790"/>
                </a:lnTo>
                <a:lnTo>
                  <a:pt x="4992711" y="1734075"/>
                </a:lnTo>
                <a:cubicBezTo>
                  <a:pt x="4972764" y="1728527"/>
                  <a:pt x="4955480" y="1708667"/>
                  <a:pt x="4930098" y="1717312"/>
                </a:cubicBezTo>
                <a:cubicBezTo>
                  <a:pt x="4936142" y="1706767"/>
                  <a:pt x="4900350" y="1719438"/>
                  <a:pt x="4893834" y="1710028"/>
                </a:cubicBezTo>
                <a:cubicBezTo>
                  <a:pt x="4890113" y="1702277"/>
                  <a:pt x="4878389" y="1704314"/>
                  <a:pt x="4868730" y="1702384"/>
                </a:cubicBezTo>
                <a:cubicBezTo>
                  <a:pt x="4860577" y="1694955"/>
                  <a:pt x="4813519" y="1692594"/>
                  <a:pt x="4797925" y="1695535"/>
                </a:cubicBezTo>
                <a:cubicBezTo>
                  <a:pt x="4754973" y="1708626"/>
                  <a:pt x="4712186" y="1679830"/>
                  <a:pt x="4677670" y="1689453"/>
                </a:cubicBezTo>
                <a:cubicBezTo>
                  <a:pt x="4650390" y="1686902"/>
                  <a:pt x="4641786" y="1682702"/>
                  <a:pt x="4634248" y="1680227"/>
                </a:cubicBezTo>
                <a:lnTo>
                  <a:pt x="4632434" y="1674607"/>
                </a:lnTo>
                <a:lnTo>
                  <a:pt x="4619204" y="1672507"/>
                </a:lnTo>
                <a:lnTo>
                  <a:pt x="4616283" y="1670977"/>
                </a:lnTo>
                <a:cubicBezTo>
                  <a:pt x="4610716" y="1668036"/>
                  <a:pt x="4605090" y="1665277"/>
                  <a:pt x="4598926" y="1663178"/>
                </a:cubicBezTo>
                <a:cubicBezTo>
                  <a:pt x="4588025" y="1686237"/>
                  <a:pt x="4544698" y="1649138"/>
                  <a:pt x="4547069" y="1670642"/>
                </a:cubicBezTo>
                <a:lnTo>
                  <a:pt x="4523516" y="1669785"/>
                </a:lnTo>
                <a:lnTo>
                  <a:pt x="4500586" y="1675912"/>
                </a:lnTo>
                <a:lnTo>
                  <a:pt x="4488196" y="1683463"/>
                </a:lnTo>
                <a:lnTo>
                  <a:pt x="4445463" y="1695634"/>
                </a:lnTo>
                <a:lnTo>
                  <a:pt x="4446550" y="1680538"/>
                </a:lnTo>
                <a:lnTo>
                  <a:pt x="4365375" y="1697935"/>
                </a:lnTo>
                <a:lnTo>
                  <a:pt x="4305123" y="1714185"/>
                </a:lnTo>
                <a:lnTo>
                  <a:pt x="4292665" y="1720703"/>
                </a:lnTo>
                <a:lnTo>
                  <a:pt x="4276789" y="1718367"/>
                </a:lnTo>
                <a:cubicBezTo>
                  <a:pt x="4274740" y="1717359"/>
                  <a:pt x="4273021" y="1716157"/>
                  <a:pt x="4271683" y="1714801"/>
                </a:cubicBezTo>
                <a:lnTo>
                  <a:pt x="4223918" y="1728936"/>
                </a:lnTo>
                <a:lnTo>
                  <a:pt x="4218039" y="1729885"/>
                </a:lnTo>
                <a:lnTo>
                  <a:pt x="4177153" y="1733691"/>
                </a:lnTo>
                <a:lnTo>
                  <a:pt x="4051032" y="1728886"/>
                </a:lnTo>
                <a:cubicBezTo>
                  <a:pt x="4055072" y="1717510"/>
                  <a:pt x="4022108" y="1735873"/>
                  <a:pt x="4013978" y="1727679"/>
                </a:cubicBezTo>
                <a:cubicBezTo>
                  <a:pt x="4008905" y="1720660"/>
                  <a:pt x="3997723" y="1724594"/>
                  <a:pt x="3987857" y="1724282"/>
                </a:cubicBezTo>
                <a:cubicBezTo>
                  <a:pt x="3978476" y="1718309"/>
                  <a:pt x="3931683" y="1723723"/>
                  <a:pt x="3916852" y="1729184"/>
                </a:cubicBezTo>
                <a:cubicBezTo>
                  <a:pt x="3876910" y="1749138"/>
                  <a:pt x="3829523" y="1727824"/>
                  <a:pt x="3797263" y="1742976"/>
                </a:cubicBezTo>
                <a:cubicBezTo>
                  <a:pt x="3769922" y="1744951"/>
                  <a:pt x="3760682" y="1742230"/>
                  <a:pt x="3752806" y="1741033"/>
                </a:cubicBezTo>
                <a:lnTo>
                  <a:pt x="3749997" y="1735799"/>
                </a:lnTo>
                <a:lnTo>
                  <a:pt x="3736582" y="1735907"/>
                </a:lnTo>
                <a:lnTo>
                  <a:pt x="3733428" y="1734881"/>
                </a:lnTo>
                <a:cubicBezTo>
                  <a:pt x="3727408" y="1732899"/>
                  <a:pt x="3721365" y="1731108"/>
                  <a:pt x="3714911" y="1730056"/>
                </a:cubicBezTo>
                <a:cubicBezTo>
                  <a:pt x="3708355" y="1754554"/>
                  <a:pt x="3658933" y="1725152"/>
                  <a:pt x="3665172" y="1745936"/>
                </a:cubicBezTo>
                <a:cubicBezTo>
                  <a:pt x="3628569" y="1744420"/>
                  <a:pt x="3583742" y="1775884"/>
                  <a:pt x="3552006" y="1755220"/>
                </a:cubicBezTo>
                <a:cubicBezTo>
                  <a:pt x="3497522" y="1758390"/>
                  <a:pt x="3448310" y="1757433"/>
                  <a:pt x="3390301" y="1762546"/>
                </a:cubicBezTo>
                <a:cubicBezTo>
                  <a:pt x="3345266" y="1774524"/>
                  <a:pt x="3297039" y="1758531"/>
                  <a:pt x="3264312" y="1774620"/>
                </a:cubicBezTo>
                <a:cubicBezTo>
                  <a:pt x="3212634" y="1771139"/>
                  <a:pt x="3147905" y="1780248"/>
                  <a:pt x="3106901" y="1804264"/>
                </a:cubicBezTo>
                <a:cubicBezTo>
                  <a:pt x="3051355" y="1805490"/>
                  <a:pt x="3041708" y="1820368"/>
                  <a:pt x="2993303" y="1806542"/>
                </a:cubicBezTo>
                <a:cubicBezTo>
                  <a:pt x="2989182" y="1810139"/>
                  <a:pt x="2984377" y="1813039"/>
                  <a:pt x="2979115" y="1815432"/>
                </a:cubicBezTo>
                <a:lnTo>
                  <a:pt x="2963118" y="1820962"/>
                </a:lnTo>
                <a:lnTo>
                  <a:pt x="2961156" y="1820297"/>
                </a:lnTo>
                <a:lnTo>
                  <a:pt x="2925719" y="1828468"/>
                </a:lnTo>
                <a:lnTo>
                  <a:pt x="2857951" y="1842496"/>
                </a:lnTo>
                <a:lnTo>
                  <a:pt x="2857427" y="1841591"/>
                </a:lnTo>
                <a:cubicBezTo>
                  <a:pt x="2855386" y="1839734"/>
                  <a:pt x="2852250" y="1838690"/>
                  <a:pt x="2846731" y="1839316"/>
                </a:cubicBezTo>
                <a:cubicBezTo>
                  <a:pt x="2855175" y="1823564"/>
                  <a:pt x="2843311" y="1834035"/>
                  <a:pt x="2826290" y="1837274"/>
                </a:cubicBezTo>
                <a:cubicBezTo>
                  <a:pt x="2835609" y="1813530"/>
                  <a:pt x="2787284" y="1831665"/>
                  <a:pt x="2779146" y="1820071"/>
                </a:cubicBezTo>
                <a:cubicBezTo>
                  <a:pt x="2766432" y="1822985"/>
                  <a:pt x="2753158" y="1825635"/>
                  <a:pt x="2739608" y="1827861"/>
                </a:cubicBezTo>
                <a:lnTo>
                  <a:pt x="2731631" y="1828881"/>
                </a:lnTo>
                <a:cubicBezTo>
                  <a:pt x="2731575" y="1828813"/>
                  <a:pt x="2731521" y="1828744"/>
                  <a:pt x="2731464" y="1828677"/>
                </a:cubicBezTo>
                <a:cubicBezTo>
                  <a:pt x="2729715" y="1828415"/>
                  <a:pt x="2727085" y="1828569"/>
                  <a:pt x="2723037" y="1829303"/>
                </a:cubicBezTo>
                <a:lnTo>
                  <a:pt x="2701616" y="1832725"/>
                </a:lnTo>
                <a:lnTo>
                  <a:pt x="2696239" y="1831904"/>
                </a:lnTo>
                <a:lnTo>
                  <a:pt x="2663445" y="1825958"/>
                </a:lnTo>
                <a:cubicBezTo>
                  <a:pt x="2641260" y="1825904"/>
                  <a:pt x="2595040" y="1827674"/>
                  <a:pt x="2560925" y="1829094"/>
                </a:cubicBezTo>
                <a:cubicBezTo>
                  <a:pt x="2527977" y="1836499"/>
                  <a:pt x="2496507" y="1831991"/>
                  <a:pt x="2458739" y="1834479"/>
                </a:cubicBezTo>
                <a:cubicBezTo>
                  <a:pt x="2419379" y="1848893"/>
                  <a:pt x="2396428" y="1834257"/>
                  <a:pt x="2356074" y="1836991"/>
                </a:cubicBezTo>
                <a:cubicBezTo>
                  <a:pt x="2323435" y="1857644"/>
                  <a:pt x="2325610" y="1826053"/>
                  <a:pt x="2304241" y="1822021"/>
                </a:cubicBezTo>
                <a:lnTo>
                  <a:pt x="2298362" y="1822125"/>
                </a:lnTo>
                <a:lnTo>
                  <a:pt x="2283527" y="1826361"/>
                </a:lnTo>
                <a:lnTo>
                  <a:pt x="2278150" y="1828604"/>
                </a:lnTo>
                <a:cubicBezTo>
                  <a:pt x="2274371" y="1829907"/>
                  <a:pt x="2271762" y="1830461"/>
                  <a:pt x="2269853" y="1830502"/>
                </a:cubicBezTo>
                <a:lnTo>
                  <a:pt x="2269585" y="1830341"/>
                </a:lnTo>
                <a:lnTo>
                  <a:pt x="2225332" y="1845825"/>
                </a:lnTo>
                <a:cubicBezTo>
                  <a:pt x="2211505" y="1836594"/>
                  <a:pt x="2170867" y="1860661"/>
                  <a:pt x="2169048" y="1837658"/>
                </a:cubicBezTo>
                <a:cubicBezTo>
                  <a:pt x="2153238" y="1843278"/>
                  <a:pt x="2146132" y="1854645"/>
                  <a:pt x="2147231" y="1839027"/>
                </a:cubicBezTo>
                <a:cubicBezTo>
                  <a:pt x="2141901" y="1840465"/>
                  <a:pt x="2138205" y="1840014"/>
                  <a:pt x="2135241" y="1838652"/>
                </a:cubicBezTo>
                <a:lnTo>
                  <a:pt x="2099215" y="1850768"/>
                </a:lnTo>
                <a:lnTo>
                  <a:pt x="2094046" y="1850806"/>
                </a:lnTo>
                <a:lnTo>
                  <a:pt x="2071850" y="1861319"/>
                </a:lnTo>
                <a:lnTo>
                  <a:pt x="2039607" y="1874318"/>
                </a:lnTo>
                <a:lnTo>
                  <a:pt x="2037289" y="1874025"/>
                </a:lnTo>
                <a:lnTo>
                  <a:pt x="2023615" y="1881562"/>
                </a:lnTo>
                <a:cubicBezTo>
                  <a:pt x="2019390" y="1884562"/>
                  <a:pt x="1959668" y="1894795"/>
                  <a:pt x="1957176" y="1898709"/>
                </a:cubicBezTo>
                <a:cubicBezTo>
                  <a:pt x="1901224" y="1893805"/>
                  <a:pt x="1914145" y="1913274"/>
                  <a:pt x="1858081" y="1923144"/>
                </a:cubicBezTo>
                <a:cubicBezTo>
                  <a:pt x="1819487" y="1923227"/>
                  <a:pt x="1798952" y="1929741"/>
                  <a:pt x="1738865" y="1944965"/>
                </a:cubicBezTo>
                <a:cubicBezTo>
                  <a:pt x="1698633" y="1955957"/>
                  <a:pt x="1670491" y="1978862"/>
                  <a:pt x="1616692" y="1989107"/>
                </a:cubicBezTo>
                <a:cubicBezTo>
                  <a:pt x="1565257" y="2022368"/>
                  <a:pt x="1474172" y="2022156"/>
                  <a:pt x="1411898" y="2046254"/>
                </a:cubicBezTo>
                <a:cubicBezTo>
                  <a:pt x="1380237" y="2035952"/>
                  <a:pt x="1386648" y="2042292"/>
                  <a:pt x="1375780" y="2047961"/>
                </a:cubicBezTo>
                <a:cubicBezTo>
                  <a:pt x="1375756" y="2047968"/>
                  <a:pt x="1375731" y="2047974"/>
                  <a:pt x="1375707" y="2047981"/>
                </a:cubicBezTo>
                <a:lnTo>
                  <a:pt x="1285585" y="2047113"/>
                </a:lnTo>
                <a:cubicBezTo>
                  <a:pt x="1279541" y="2043453"/>
                  <a:pt x="1272537" y="2040974"/>
                  <a:pt x="1263658" y="2041397"/>
                </a:cubicBezTo>
                <a:cubicBezTo>
                  <a:pt x="1212454" y="2058890"/>
                  <a:pt x="1258499" y="2026611"/>
                  <a:pt x="1170403" y="2033399"/>
                </a:cubicBezTo>
                <a:cubicBezTo>
                  <a:pt x="1166530" y="2036274"/>
                  <a:pt x="1154254" y="2033463"/>
                  <a:pt x="1153718" y="2029576"/>
                </a:cubicBezTo>
                <a:cubicBezTo>
                  <a:pt x="1148486" y="2030819"/>
                  <a:pt x="1137980" y="2038354"/>
                  <a:pt x="1133937" y="2032149"/>
                </a:cubicBezTo>
                <a:cubicBezTo>
                  <a:pt x="1104720" y="2031606"/>
                  <a:pt x="1077532" y="2035424"/>
                  <a:pt x="1054999" y="2043242"/>
                </a:cubicBezTo>
                <a:cubicBezTo>
                  <a:pt x="1024875" y="2038090"/>
                  <a:pt x="1020473" y="2042711"/>
                  <a:pt x="1018405" y="2048281"/>
                </a:cubicBezTo>
                <a:lnTo>
                  <a:pt x="1016563" y="2051718"/>
                </a:lnTo>
                <a:lnTo>
                  <a:pt x="1008284" y="2046742"/>
                </a:lnTo>
                <a:cubicBezTo>
                  <a:pt x="999244" y="2043620"/>
                  <a:pt x="990505" y="2044937"/>
                  <a:pt x="981974" y="2048363"/>
                </a:cubicBezTo>
                <a:lnTo>
                  <a:pt x="971903" y="2053484"/>
                </a:lnTo>
                <a:lnTo>
                  <a:pt x="954015" y="2052529"/>
                </a:lnTo>
                <a:cubicBezTo>
                  <a:pt x="931960" y="2051365"/>
                  <a:pt x="861352" y="2046214"/>
                  <a:pt x="839571" y="2046509"/>
                </a:cubicBezTo>
                <a:lnTo>
                  <a:pt x="823321" y="2054296"/>
                </a:lnTo>
                <a:lnTo>
                  <a:pt x="800990" y="2051523"/>
                </a:lnTo>
                <a:cubicBezTo>
                  <a:pt x="790723" y="2052171"/>
                  <a:pt x="782268" y="2055403"/>
                  <a:pt x="776439" y="2062634"/>
                </a:cubicBezTo>
                <a:cubicBezTo>
                  <a:pt x="773155" y="2056184"/>
                  <a:pt x="769593" y="2059253"/>
                  <a:pt x="763041" y="2063995"/>
                </a:cubicBezTo>
                <a:lnTo>
                  <a:pt x="757863" y="2065877"/>
                </a:lnTo>
                <a:lnTo>
                  <a:pt x="745053" y="2051831"/>
                </a:lnTo>
                <a:lnTo>
                  <a:pt x="722609" y="2049504"/>
                </a:lnTo>
                <a:lnTo>
                  <a:pt x="717618" y="2042131"/>
                </a:lnTo>
                <a:lnTo>
                  <a:pt x="703285" y="2046808"/>
                </a:lnTo>
                <a:cubicBezTo>
                  <a:pt x="698219" y="2048137"/>
                  <a:pt x="690058" y="2049926"/>
                  <a:pt x="680199" y="2051947"/>
                </a:cubicBezTo>
                <a:lnTo>
                  <a:pt x="667351" y="2054469"/>
                </a:lnTo>
                <a:lnTo>
                  <a:pt x="660961" y="2049404"/>
                </a:lnTo>
                <a:lnTo>
                  <a:pt x="638282" y="2060093"/>
                </a:lnTo>
                <a:lnTo>
                  <a:pt x="583551" y="2070197"/>
                </a:lnTo>
                <a:cubicBezTo>
                  <a:pt x="569268" y="2091365"/>
                  <a:pt x="529124" y="2053106"/>
                  <a:pt x="525274" y="2079137"/>
                </a:cubicBezTo>
                <a:cubicBezTo>
                  <a:pt x="506495" y="2056498"/>
                  <a:pt x="440091" y="2069666"/>
                  <a:pt x="405635" y="2059339"/>
                </a:cubicBezTo>
                <a:cubicBezTo>
                  <a:pt x="397410" y="2069278"/>
                  <a:pt x="294416" y="2032966"/>
                  <a:pt x="281555" y="2022847"/>
                </a:cubicBezTo>
                <a:cubicBezTo>
                  <a:pt x="171589" y="1986245"/>
                  <a:pt x="126791" y="1985528"/>
                  <a:pt x="98513" y="1969504"/>
                </a:cubicBezTo>
                <a:cubicBezTo>
                  <a:pt x="85544" y="1965247"/>
                  <a:pt x="73324" y="1958000"/>
                  <a:pt x="56191" y="1950709"/>
                </a:cubicBezTo>
                <a:lnTo>
                  <a:pt x="0" y="1935789"/>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3AA83EA6-87FC-FD0A-40ED-EC2C7C870992}"/>
              </a:ext>
            </a:extLst>
          </p:cNvPr>
          <p:cNvSpPr>
            <a:spLocks noGrp="1"/>
          </p:cNvSpPr>
          <p:nvPr>
            <p:ph idx="1"/>
          </p:nvPr>
        </p:nvSpPr>
        <p:spPr>
          <a:xfrm>
            <a:off x="1957987" y="2431765"/>
            <a:ext cx="8276026" cy="3320031"/>
          </a:xfrm>
        </p:spPr>
        <p:txBody>
          <a:bodyPr anchor="ctr">
            <a:normAutofit/>
          </a:bodyPr>
          <a:lstStyle/>
          <a:p>
            <a:pPr marL="0" indent="0">
              <a:lnSpc>
                <a:spcPct val="150000"/>
              </a:lnSpc>
              <a:buNone/>
            </a:pPr>
            <a:r>
              <a:rPr lang="en-US" sz="2000" dirty="0">
                <a:solidFill>
                  <a:schemeClr val="tx1">
                    <a:lumMod val="85000"/>
                    <a:lumOff val="15000"/>
                  </a:schemeClr>
                </a:solidFill>
              </a:rPr>
              <a:t>Security guards are vital for maintaining the safety of public spaces, however, Incidents such as theft, vandalism, and violence can occur when security guards are unaware, leading to loss of property and sometimes injury or loss of life.</a:t>
            </a:r>
            <a:endParaRPr lang="en-IL" sz="2000" dirty="0">
              <a:solidFill>
                <a:schemeClr val="tx1">
                  <a:lumMod val="85000"/>
                  <a:lumOff val="15000"/>
                </a:schemeClr>
              </a:solidFill>
            </a:endParaRPr>
          </a:p>
        </p:txBody>
      </p:sp>
      <p:sp>
        <p:nvSpPr>
          <p:cNvPr id="12" name="Freeform: Shape 11">
            <a:extLst>
              <a:ext uri="{FF2B5EF4-FFF2-40B4-BE49-F238E27FC236}">
                <a16:creationId xmlns:a16="http://schemas.microsoft.com/office/drawing/2014/main" id="{142DCE2C-2863-46FA-9BE7-24365A24D9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24586" y="5970896"/>
            <a:ext cx="9967416" cy="887104"/>
          </a:xfrm>
          <a:custGeom>
            <a:avLst/>
            <a:gdLst>
              <a:gd name="connsiteX0" fmla="*/ 4686423 w 9517857"/>
              <a:gd name="connsiteY0" fmla="*/ 247919 h 918356"/>
              <a:gd name="connsiteX1" fmla="*/ 4689051 w 9517857"/>
              <a:gd name="connsiteY1" fmla="*/ 250968 h 918356"/>
              <a:gd name="connsiteX2" fmla="*/ 4687244 w 9517857"/>
              <a:gd name="connsiteY2" fmla="*/ 251298 h 918356"/>
              <a:gd name="connsiteX3" fmla="*/ 4685225 w 9517857"/>
              <a:gd name="connsiteY3" fmla="*/ 246530 h 918356"/>
              <a:gd name="connsiteX4" fmla="*/ 4686133 w 9517857"/>
              <a:gd name="connsiteY4" fmla="*/ 246727 h 918356"/>
              <a:gd name="connsiteX5" fmla="*/ 4686423 w 9517857"/>
              <a:gd name="connsiteY5" fmla="*/ 247919 h 918356"/>
              <a:gd name="connsiteX6" fmla="*/ 9517856 w 9517857"/>
              <a:gd name="connsiteY6" fmla="*/ 0 h 918356"/>
              <a:gd name="connsiteX7" fmla="*/ 9517857 w 9517857"/>
              <a:gd name="connsiteY7" fmla="*/ 12 h 918356"/>
              <a:gd name="connsiteX8" fmla="*/ 9517857 w 9517857"/>
              <a:gd name="connsiteY8" fmla="*/ 918356 h 918356"/>
              <a:gd name="connsiteX9" fmla="*/ 14604 w 9517857"/>
              <a:gd name="connsiteY9" fmla="*/ 918356 h 918356"/>
              <a:gd name="connsiteX10" fmla="*/ 12841 w 9517857"/>
              <a:gd name="connsiteY10" fmla="*/ 917763 h 918356"/>
              <a:gd name="connsiteX11" fmla="*/ 93 w 9517857"/>
              <a:gd name="connsiteY11" fmla="*/ 912471 h 918356"/>
              <a:gd name="connsiteX12" fmla="*/ 58674 w 9517857"/>
              <a:gd name="connsiteY12" fmla="*/ 890322 h 918356"/>
              <a:gd name="connsiteX13" fmla="*/ 275005 w 9517857"/>
              <a:gd name="connsiteY13" fmla="*/ 807229 h 918356"/>
              <a:gd name="connsiteX14" fmla="*/ 587824 w 9517857"/>
              <a:gd name="connsiteY14" fmla="*/ 798195 h 918356"/>
              <a:gd name="connsiteX15" fmla="*/ 651826 w 9517857"/>
              <a:gd name="connsiteY15" fmla="*/ 738338 h 918356"/>
              <a:gd name="connsiteX16" fmla="*/ 727985 w 9517857"/>
              <a:gd name="connsiteY16" fmla="*/ 719826 h 918356"/>
              <a:gd name="connsiteX17" fmla="*/ 778982 w 9517857"/>
              <a:gd name="connsiteY17" fmla="*/ 710142 h 918356"/>
              <a:gd name="connsiteX18" fmla="*/ 849944 w 9517857"/>
              <a:gd name="connsiteY18" fmla="*/ 717987 h 918356"/>
              <a:gd name="connsiteX19" fmla="*/ 921659 w 9517857"/>
              <a:gd name="connsiteY19" fmla="*/ 712695 h 918356"/>
              <a:gd name="connsiteX20" fmla="*/ 930946 w 9517857"/>
              <a:gd name="connsiteY20" fmla="*/ 734046 h 918356"/>
              <a:gd name="connsiteX21" fmla="*/ 986250 w 9517857"/>
              <a:gd name="connsiteY21" fmla="*/ 713530 h 918356"/>
              <a:gd name="connsiteX22" fmla="*/ 1013752 w 9517857"/>
              <a:gd name="connsiteY22" fmla="*/ 713361 h 918356"/>
              <a:gd name="connsiteX23" fmla="*/ 1023734 w 9517857"/>
              <a:gd name="connsiteY23" fmla="*/ 718571 h 918356"/>
              <a:gd name="connsiteX24" fmla="*/ 1063207 w 9517857"/>
              <a:gd name="connsiteY24" fmla="*/ 715651 h 918356"/>
              <a:gd name="connsiteX25" fmla="*/ 1081980 w 9517857"/>
              <a:gd name="connsiteY25" fmla="*/ 738455 h 918356"/>
              <a:gd name="connsiteX26" fmla="*/ 1218120 w 9517857"/>
              <a:gd name="connsiteY26" fmla="*/ 713280 h 918356"/>
              <a:gd name="connsiteX27" fmla="*/ 1397459 w 9517857"/>
              <a:gd name="connsiteY27" fmla="*/ 691190 h 918356"/>
              <a:gd name="connsiteX28" fmla="*/ 1580688 w 9517857"/>
              <a:gd name="connsiteY28" fmla="*/ 693697 h 918356"/>
              <a:gd name="connsiteX29" fmla="*/ 1772334 w 9517857"/>
              <a:gd name="connsiteY29" fmla="*/ 710640 h 918356"/>
              <a:gd name="connsiteX30" fmla="*/ 2002561 w 9517857"/>
              <a:gd name="connsiteY30" fmla="*/ 659917 h 918356"/>
              <a:gd name="connsiteX31" fmla="*/ 2135144 w 9517857"/>
              <a:gd name="connsiteY31" fmla="*/ 636501 h 918356"/>
              <a:gd name="connsiteX32" fmla="*/ 2440292 w 9517857"/>
              <a:gd name="connsiteY32" fmla="*/ 593862 h 918356"/>
              <a:gd name="connsiteX33" fmla="*/ 2547829 w 9517857"/>
              <a:gd name="connsiteY33" fmla="*/ 566150 h 918356"/>
              <a:gd name="connsiteX34" fmla="*/ 2658055 w 9517857"/>
              <a:gd name="connsiteY34" fmla="*/ 578727 h 918356"/>
              <a:gd name="connsiteX35" fmla="*/ 2693698 w 9517857"/>
              <a:gd name="connsiteY35" fmla="*/ 560029 h 918356"/>
              <a:gd name="connsiteX36" fmla="*/ 2699673 w 9517857"/>
              <a:gd name="connsiteY36" fmla="*/ 556400 h 918356"/>
              <a:gd name="connsiteX37" fmla="*/ 2727306 w 9517857"/>
              <a:gd name="connsiteY37" fmla="*/ 550698 h 918356"/>
              <a:gd name="connsiteX38" fmla="*/ 2730451 w 9517857"/>
              <a:gd name="connsiteY38" fmla="*/ 538058 h 918356"/>
              <a:gd name="connsiteX39" fmla="*/ 2768713 w 9517857"/>
              <a:gd name="connsiteY39" fmla="*/ 521575 h 918356"/>
              <a:gd name="connsiteX40" fmla="*/ 2820868 w 9517857"/>
              <a:gd name="connsiteY40" fmla="*/ 514160 h 918356"/>
              <a:gd name="connsiteX41" fmla="*/ 3073635 w 9517857"/>
              <a:gd name="connsiteY41" fmla="*/ 491294 h 918356"/>
              <a:gd name="connsiteX42" fmla="*/ 3222071 w 9517857"/>
              <a:gd name="connsiteY42" fmla="*/ 470559 h 918356"/>
              <a:gd name="connsiteX43" fmla="*/ 3274069 w 9517857"/>
              <a:gd name="connsiteY43" fmla="*/ 451605 h 918356"/>
              <a:gd name="connsiteX44" fmla="*/ 3349632 w 9517857"/>
              <a:gd name="connsiteY44" fmla="*/ 432583 h 918356"/>
              <a:gd name="connsiteX45" fmla="*/ 3479593 w 9517857"/>
              <a:gd name="connsiteY45" fmla="*/ 390437 h 918356"/>
              <a:gd name="connsiteX46" fmla="*/ 3660110 w 9517857"/>
              <a:gd name="connsiteY46" fmla="*/ 348726 h 918356"/>
              <a:gd name="connsiteX47" fmla="*/ 3750023 w 9517857"/>
              <a:gd name="connsiteY47" fmla="*/ 370678 h 918356"/>
              <a:gd name="connsiteX48" fmla="*/ 3844133 w 9517857"/>
              <a:gd name="connsiteY48" fmla="*/ 360648 h 918356"/>
              <a:gd name="connsiteX49" fmla="*/ 3913545 w 9517857"/>
              <a:gd name="connsiteY49" fmla="*/ 344235 h 918356"/>
              <a:gd name="connsiteX50" fmla="*/ 4266740 w 9517857"/>
              <a:gd name="connsiteY50" fmla="*/ 361454 h 918356"/>
              <a:gd name="connsiteX51" fmla="*/ 4430770 w 9517857"/>
              <a:gd name="connsiteY51" fmla="*/ 342643 h 918356"/>
              <a:gd name="connsiteX52" fmla="*/ 4512664 w 9517857"/>
              <a:gd name="connsiteY52" fmla="*/ 319948 h 918356"/>
              <a:gd name="connsiteX53" fmla="*/ 4616423 w 9517857"/>
              <a:gd name="connsiteY53" fmla="*/ 290914 h 918356"/>
              <a:gd name="connsiteX54" fmla="*/ 4691675 w 9517857"/>
              <a:gd name="connsiteY54" fmla="*/ 254011 h 918356"/>
              <a:gd name="connsiteX55" fmla="*/ 4689051 w 9517857"/>
              <a:gd name="connsiteY55" fmla="*/ 250968 h 918356"/>
              <a:gd name="connsiteX56" fmla="*/ 4719994 w 9517857"/>
              <a:gd name="connsiteY56" fmla="*/ 245307 h 918356"/>
              <a:gd name="connsiteX57" fmla="*/ 4752894 w 9517857"/>
              <a:gd name="connsiteY57" fmla="*/ 239875 h 918356"/>
              <a:gd name="connsiteX58" fmla="*/ 4769329 w 9517857"/>
              <a:gd name="connsiteY58" fmla="*/ 233585 h 918356"/>
              <a:gd name="connsiteX59" fmla="*/ 4775634 w 9517857"/>
              <a:gd name="connsiteY59" fmla="*/ 234063 h 918356"/>
              <a:gd name="connsiteX60" fmla="*/ 4790452 w 9517857"/>
              <a:gd name="connsiteY60" fmla="*/ 233572 h 918356"/>
              <a:gd name="connsiteX61" fmla="*/ 4789062 w 9517857"/>
              <a:gd name="connsiteY61" fmla="*/ 241924 h 918356"/>
              <a:gd name="connsiteX62" fmla="*/ 4827826 w 9517857"/>
              <a:gd name="connsiteY62" fmla="*/ 246977 h 918356"/>
              <a:gd name="connsiteX63" fmla="*/ 4892569 w 9517857"/>
              <a:gd name="connsiteY63" fmla="*/ 249933 h 918356"/>
              <a:gd name="connsiteX64" fmla="*/ 4896611 w 9517857"/>
              <a:gd name="connsiteY64" fmla="*/ 240448 h 918356"/>
              <a:gd name="connsiteX65" fmla="*/ 4917286 w 9517857"/>
              <a:gd name="connsiteY65" fmla="*/ 243659 h 918356"/>
              <a:gd name="connsiteX66" fmla="*/ 4981173 w 9517857"/>
              <a:gd name="connsiteY66" fmla="*/ 247103 h 918356"/>
              <a:gd name="connsiteX67" fmla="*/ 5060397 w 9517857"/>
              <a:gd name="connsiteY67" fmla="*/ 263688 h 918356"/>
              <a:gd name="connsiteX68" fmla="*/ 5252996 w 9517857"/>
              <a:gd name="connsiteY68" fmla="*/ 270655 h 918356"/>
              <a:gd name="connsiteX69" fmla="*/ 5358056 w 9517857"/>
              <a:gd name="connsiteY69" fmla="*/ 247248 h 918356"/>
              <a:gd name="connsiteX70" fmla="*/ 5426496 w 9517857"/>
              <a:gd name="connsiteY70" fmla="*/ 235142 h 918356"/>
              <a:gd name="connsiteX71" fmla="*/ 5497161 w 9517857"/>
              <a:gd name="connsiteY71" fmla="*/ 228808 h 918356"/>
              <a:gd name="connsiteX72" fmla="*/ 5826043 w 9517857"/>
              <a:gd name="connsiteY72" fmla="*/ 148073 h 918356"/>
              <a:gd name="connsiteX73" fmla="*/ 6013415 w 9517857"/>
              <a:gd name="connsiteY73" fmla="*/ 137316 h 918356"/>
              <a:gd name="connsiteX74" fmla="*/ 6080994 w 9517857"/>
              <a:gd name="connsiteY74" fmla="*/ 142938 h 918356"/>
              <a:gd name="connsiteX75" fmla="*/ 6194152 w 9517857"/>
              <a:gd name="connsiteY75" fmla="*/ 151772 h 918356"/>
              <a:gd name="connsiteX76" fmla="*/ 6281379 w 9517857"/>
              <a:gd name="connsiteY76" fmla="*/ 181626 h 918356"/>
              <a:gd name="connsiteX77" fmla="*/ 6374947 w 9517857"/>
              <a:gd name="connsiteY77" fmla="*/ 179799 h 918356"/>
              <a:gd name="connsiteX78" fmla="*/ 6448518 w 9517857"/>
              <a:gd name="connsiteY78" fmla="*/ 164378 h 918356"/>
              <a:gd name="connsiteX79" fmla="*/ 6544700 w 9517857"/>
              <a:gd name="connsiteY79" fmla="*/ 167161 h 918356"/>
              <a:gd name="connsiteX80" fmla="*/ 6648353 w 9517857"/>
              <a:gd name="connsiteY80" fmla="*/ 172250 h 918356"/>
              <a:gd name="connsiteX81" fmla="*/ 6736227 w 9517857"/>
              <a:gd name="connsiteY81" fmla="*/ 173216 h 918356"/>
              <a:gd name="connsiteX82" fmla="*/ 6977218 w 9517857"/>
              <a:gd name="connsiteY82" fmla="*/ 184289 h 918356"/>
              <a:gd name="connsiteX83" fmla="*/ 7065221 w 9517857"/>
              <a:gd name="connsiteY83" fmla="*/ 227531 h 918356"/>
              <a:gd name="connsiteX84" fmla="*/ 7366876 w 9517857"/>
              <a:gd name="connsiteY84" fmla="*/ 248468 h 918356"/>
              <a:gd name="connsiteX85" fmla="*/ 7565449 w 9517857"/>
              <a:gd name="connsiteY85" fmla="*/ 258950 h 918356"/>
              <a:gd name="connsiteX86" fmla="*/ 7599285 w 9517857"/>
              <a:gd name="connsiteY86" fmla="*/ 266021 h 918356"/>
              <a:gd name="connsiteX87" fmla="*/ 7644411 w 9517857"/>
              <a:gd name="connsiteY87" fmla="*/ 258986 h 918356"/>
              <a:gd name="connsiteX88" fmla="*/ 7825110 w 9517857"/>
              <a:gd name="connsiteY88" fmla="*/ 229109 h 918356"/>
              <a:gd name="connsiteX89" fmla="*/ 7965804 w 9517857"/>
              <a:gd name="connsiteY89" fmla="*/ 190545 h 918356"/>
              <a:gd name="connsiteX90" fmla="*/ 8147401 w 9517857"/>
              <a:gd name="connsiteY90" fmla="*/ 205617 h 918356"/>
              <a:gd name="connsiteX91" fmla="*/ 8256033 w 9517857"/>
              <a:gd name="connsiteY91" fmla="*/ 193713 h 918356"/>
              <a:gd name="connsiteX92" fmla="*/ 8410677 w 9517857"/>
              <a:gd name="connsiteY92" fmla="*/ 172167 h 918356"/>
              <a:gd name="connsiteX93" fmla="*/ 8617841 w 9517857"/>
              <a:gd name="connsiteY93" fmla="*/ 155167 h 918356"/>
              <a:gd name="connsiteX94" fmla="*/ 8715976 w 9517857"/>
              <a:gd name="connsiteY94" fmla="*/ 178374 h 918356"/>
              <a:gd name="connsiteX95" fmla="*/ 8778827 w 9517857"/>
              <a:gd name="connsiteY95" fmla="*/ 172936 h 918356"/>
              <a:gd name="connsiteX96" fmla="*/ 8840778 w 9517857"/>
              <a:gd name="connsiteY96" fmla="*/ 143149 h 918356"/>
              <a:gd name="connsiteX97" fmla="*/ 9010380 w 9517857"/>
              <a:gd name="connsiteY97" fmla="*/ 91891 h 918356"/>
              <a:gd name="connsiteX98" fmla="*/ 9110856 w 9517857"/>
              <a:gd name="connsiteY98" fmla="*/ 70997 h 918356"/>
              <a:gd name="connsiteX99" fmla="*/ 9268817 w 9517857"/>
              <a:gd name="connsiteY99" fmla="*/ 53082 h 918356"/>
              <a:gd name="connsiteX100" fmla="*/ 9316667 w 9517857"/>
              <a:gd name="connsiteY100" fmla="*/ 45047 h 918356"/>
              <a:gd name="connsiteX101" fmla="*/ 9428209 w 9517857"/>
              <a:gd name="connsiteY101" fmla="*/ 29923 h 91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9517857" h="918356">
                <a:moveTo>
                  <a:pt x="4686423" y="247919"/>
                </a:moveTo>
                <a:lnTo>
                  <a:pt x="4689051" y="250968"/>
                </a:lnTo>
                <a:lnTo>
                  <a:pt x="4687244" y="251298"/>
                </a:lnTo>
                <a:close/>
                <a:moveTo>
                  <a:pt x="4685225" y="246530"/>
                </a:moveTo>
                <a:cubicBezTo>
                  <a:pt x="4688837" y="243198"/>
                  <a:pt x="4687468" y="244598"/>
                  <a:pt x="4686133" y="246727"/>
                </a:cubicBezTo>
                <a:lnTo>
                  <a:pt x="4686423" y="247919"/>
                </a:lnTo>
                <a:close/>
                <a:moveTo>
                  <a:pt x="9517856" y="0"/>
                </a:moveTo>
                <a:lnTo>
                  <a:pt x="9517857" y="12"/>
                </a:lnTo>
                <a:lnTo>
                  <a:pt x="9517857" y="918356"/>
                </a:lnTo>
                <a:lnTo>
                  <a:pt x="14604" y="918356"/>
                </a:lnTo>
                <a:lnTo>
                  <a:pt x="12841" y="917763"/>
                </a:lnTo>
                <a:cubicBezTo>
                  <a:pt x="4532" y="914864"/>
                  <a:pt x="-773" y="912807"/>
                  <a:pt x="93" y="912471"/>
                </a:cubicBezTo>
                <a:cubicBezTo>
                  <a:pt x="172" y="912298"/>
                  <a:pt x="58594" y="890495"/>
                  <a:pt x="58674" y="890322"/>
                </a:cubicBezTo>
                <a:cubicBezTo>
                  <a:pt x="127436" y="929614"/>
                  <a:pt x="206243" y="828226"/>
                  <a:pt x="275005" y="807229"/>
                </a:cubicBezTo>
                <a:cubicBezTo>
                  <a:pt x="303983" y="806087"/>
                  <a:pt x="504960" y="777375"/>
                  <a:pt x="587824" y="798195"/>
                </a:cubicBezTo>
                <a:cubicBezTo>
                  <a:pt x="598733" y="769348"/>
                  <a:pt x="682904" y="785924"/>
                  <a:pt x="651826" y="738338"/>
                </a:cubicBezTo>
                <a:cubicBezTo>
                  <a:pt x="688440" y="737862"/>
                  <a:pt x="753255" y="750396"/>
                  <a:pt x="727985" y="719826"/>
                </a:cubicBezTo>
                <a:cubicBezTo>
                  <a:pt x="739648" y="718749"/>
                  <a:pt x="775717" y="715087"/>
                  <a:pt x="778982" y="710142"/>
                </a:cubicBezTo>
                <a:cubicBezTo>
                  <a:pt x="779189" y="709407"/>
                  <a:pt x="849736" y="718721"/>
                  <a:pt x="849944" y="717987"/>
                </a:cubicBezTo>
                <a:lnTo>
                  <a:pt x="921659" y="712695"/>
                </a:lnTo>
                <a:lnTo>
                  <a:pt x="930946" y="734046"/>
                </a:lnTo>
                <a:lnTo>
                  <a:pt x="986250" y="713530"/>
                </a:lnTo>
                <a:lnTo>
                  <a:pt x="1013752" y="713361"/>
                </a:lnTo>
                <a:lnTo>
                  <a:pt x="1023734" y="718571"/>
                </a:lnTo>
                <a:cubicBezTo>
                  <a:pt x="1033291" y="721276"/>
                  <a:pt x="1045398" y="721394"/>
                  <a:pt x="1063207" y="715651"/>
                </a:cubicBezTo>
                <a:lnTo>
                  <a:pt x="1081980" y="738455"/>
                </a:lnTo>
                <a:lnTo>
                  <a:pt x="1218120" y="713280"/>
                </a:lnTo>
                <a:cubicBezTo>
                  <a:pt x="1230137" y="716162"/>
                  <a:pt x="1387179" y="685179"/>
                  <a:pt x="1397459" y="691190"/>
                </a:cubicBezTo>
                <a:cubicBezTo>
                  <a:pt x="1490025" y="704984"/>
                  <a:pt x="1465878" y="715604"/>
                  <a:pt x="1580688" y="693697"/>
                </a:cubicBezTo>
                <a:cubicBezTo>
                  <a:pt x="1607067" y="704379"/>
                  <a:pt x="1719477" y="658239"/>
                  <a:pt x="1772334" y="710640"/>
                </a:cubicBezTo>
                <a:cubicBezTo>
                  <a:pt x="1745536" y="644824"/>
                  <a:pt x="1976078" y="716436"/>
                  <a:pt x="2002561" y="659917"/>
                </a:cubicBezTo>
                <a:cubicBezTo>
                  <a:pt x="2045346" y="660357"/>
                  <a:pt x="2166676" y="654391"/>
                  <a:pt x="2135144" y="636501"/>
                </a:cubicBezTo>
                <a:cubicBezTo>
                  <a:pt x="2276591" y="665055"/>
                  <a:pt x="2293173" y="591792"/>
                  <a:pt x="2440292" y="593862"/>
                </a:cubicBezTo>
                <a:cubicBezTo>
                  <a:pt x="2495160" y="534824"/>
                  <a:pt x="2473343" y="585644"/>
                  <a:pt x="2547829" y="566150"/>
                </a:cubicBezTo>
                <a:cubicBezTo>
                  <a:pt x="2545438" y="614169"/>
                  <a:pt x="2632278" y="528280"/>
                  <a:pt x="2658055" y="578727"/>
                </a:cubicBezTo>
                <a:cubicBezTo>
                  <a:pt x="2670795" y="573581"/>
                  <a:pt x="2682322" y="567005"/>
                  <a:pt x="2693698" y="560029"/>
                </a:cubicBezTo>
                <a:lnTo>
                  <a:pt x="2699673" y="556400"/>
                </a:lnTo>
                <a:lnTo>
                  <a:pt x="2727306" y="550698"/>
                </a:lnTo>
                <a:lnTo>
                  <a:pt x="2730451" y="538058"/>
                </a:lnTo>
                <a:lnTo>
                  <a:pt x="2768713" y="521575"/>
                </a:lnTo>
                <a:cubicBezTo>
                  <a:pt x="2783756" y="517104"/>
                  <a:pt x="2800788" y="514291"/>
                  <a:pt x="2820868" y="514160"/>
                </a:cubicBezTo>
                <a:cubicBezTo>
                  <a:pt x="2894791" y="532885"/>
                  <a:pt x="2981506" y="465507"/>
                  <a:pt x="3073635" y="491294"/>
                </a:cubicBezTo>
                <a:cubicBezTo>
                  <a:pt x="3106872" y="496624"/>
                  <a:pt x="3205785" y="487718"/>
                  <a:pt x="3222071" y="470559"/>
                </a:cubicBezTo>
                <a:cubicBezTo>
                  <a:pt x="3242193" y="465514"/>
                  <a:pt x="3267163" y="469136"/>
                  <a:pt x="3274069" y="451605"/>
                </a:cubicBezTo>
                <a:cubicBezTo>
                  <a:pt x="3286659" y="430165"/>
                  <a:pt x="3363648" y="455571"/>
                  <a:pt x="3349632" y="432583"/>
                </a:cubicBezTo>
                <a:cubicBezTo>
                  <a:pt x="3404182" y="449847"/>
                  <a:pt x="3438210" y="404323"/>
                  <a:pt x="3479593" y="390437"/>
                </a:cubicBezTo>
                <a:cubicBezTo>
                  <a:pt x="3523240" y="408403"/>
                  <a:pt x="3567027" y="361554"/>
                  <a:pt x="3660110" y="348726"/>
                </a:cubicBezTo>
                <a:cubicBezTo>
                  <a:pt x="3708299" y="369683"/>
                  <a:pt x="3662447" y="344775"/>
                  <a:pt x="3750023" y="370678"/>
                </a:cubicBezTo>
                <a:cubicBezTo>
                  <a:pt x="3752092" y="367132"/>
                  <a:pt x="3816880" y="365055"/>
                  <a:pt x="3844133" y="360648"/>
                </a:cubicBezTo>
                <a:cubicBezTo>
                  <a:pt x="3871386" y="356240"/>
                  <a:pt x="3882848" y="332490"/>
                  <a:pt x="3913545" y="344235"/>
                </a:cubicBezTo>
                <a:cubicBezTo>
                  <a:pt x="4050255" y="376864"/>
                  <a:pt x="4159924" y="363190"/>
                  <a:pt x="4266740" y="361454"/>
                </a:cubicBezTo>
                <a:cubicBezTo>
                  <a:pt x="4385770" y="354374"/>
                  <a:pt x="4314535" y="340143"/>
                  <a:pt x="4430770" y="342643"/>
                </a:cubicBezTo>
                <a:cubicBezTo>
                  <a:pt x="4439969" y="322594"/>
                  <a:pt x="4478290" y="314645"/>
                  <a:pt x="4512664" y="319948"/>
                </a:cubicBezTo>
                <a:cubicBezTo>
                  <a:pt x="4570011" y="315138"/>
                  <a:pt x="4549085" y="269599"/>
                  <a:pt x="4616423" y="290914"/>
                </a:cubicBezTo>
                <a:cubicBezTo>
                  <a:pt x="4599641" y="270277"/>
                  <a:pt x="4692085" y="269216"/>
                  <a:pt x="4691675" y="254011"/>
                </a:cubicBezTo>
                <a:lnTo>
                  <a:pt x="4689051" y="250968"/>
                </a:lnTo>
                <a:lnTo>
                  <a:pt x="4719994" y="245307"/>
                </a:lnTo>
                <a:cubicBezTo>
                  <a:pt x="4732635" y="242775"/>
                  <a:pt x="4745300" y="240335"/>
                  <a:pt x="4752894" y="239875"/>
                </a:cubicBezTo>
                <a:lnTo>
                  <a:pt x="4769329" y="233585"/>
                </a:lnTo>
                <a:lnTo>
                  <a:pt x="4775634" y="234063"/>
                </a:lnTo>
                <a:lnTo>
                  <a:pt x="4790452" y="233572"/>
                </a:lnTo>
                <a:cubicBezTo>
                  <a:pt x="4789989" y="236356"/>
                  <a:pt x="4789525" y="239141"/>
                  <a:pt x="4789062" y="241924"/>
                </a:cubicBezTo>
                <a:cubicBezTo>
                  <a:pt x="4786342" y="249932"/>
                  <a:pt x="4804560" y="248631"/>
                  <a:pt x="4827826" y="246977"/>
                </a:cubicBezTo>
                <a:cubicBezTo>
                  <a:pt x="4875782" y="239569"/>
                  <a:pt x="4874112" y="283413"/>
                  <a:pt x="4892569" y="249933"/>
                </a:cubicBezTo>
                <a:lnTo>
                  <a:pt x="4896611" y="240448"/>
                </a:lnTo>
                <a:lnTo>
                  <a:pt x="4917286" y="243659"/>
                </a:lnTo>
                <a:cubicBezTo>
                  <a:pt x="4923060" y="243799"/>
                  <a:pt x="4981729" y="240979"/>
                  <a:pt x="4981173" y="247103"/>
                </a:cubicBezTo>
                <a:cubicBezTo>
                  <a:pt x="5024880" y="220690"/>
                  <a:pt x="5014146" y="257963"/>
                  <a:pt x="5060397" y="263688"/>
                </a:cubicBezTo>
                <a:cubicBezTo>
                  <a:pt x="5093356" y="238589"/>
                  <a:pt x="5157892" y="275351"/>
                  <a:pt x="5252996" y="270655"/>
                </a:cubicBezTo>
                <a:cubicBezTo>
                  <a:pt x="5288840" y="241872"/>
                  <a:pt x="5287005" y="287921"/>
                  <a:pt x="5358056" y="247248"/>
                </a:cubicBezTo>
                <a:cubicBezTo>
                  <a:pt x="5361752" y="250257"/>
                  <a:pt x="5403312" y="238215"/>
                  <a:pt x="5426496" y="235142"/>
                </a:cubicBezTo>
                <a:cubicBezTo>
                  <a:pt x="5449679" y="232069"/>
                  <a:pt x="5473549" y="245611"/>
                  <a:pt x="5497161" y="228808"/>
                </a:cubicBezTo>
                <a:cubicBezTo>
                  <a:pt x="5611861" y="172767"/>
                  <a:pt x="5723211" y="165860"/>
                  <a:pt x="5826043" y="148073"/>
                </a:cubicBezTo>
                <a:cubicBezTo>
                  <a:pt x="5943127" y="133166"/>
                  <a:pt x="5872659" y="193078"/>
                  <a:pt x="6013415" y="137316"/>
                </a:cubicBezTo>
                <a:cubicBezTo>
                  <a:pt x="6031924" y="154783"/>
                  <a:pt x="6050745" y="154258"/>
                  <a:pt x="6080994" y="142938"/>
                </a:cubicBezTo>
                <a:cubicBezTo>
                  <a:pt x="6138083" y="137090"/>
                  <a:pt x="6140195" y="184383"/>
                  <a:pt x="6194152" y="151772"/>
                </a:cubicBezTo>
                <a:cubicBezTo>
                  <a:pt x="6187280" y="177783"/>
                  <a:pt x="6304222" y="153410"/>
                  <a:pt x="6281379" y="181626"/>
                </a:cubicBezTo>
                <a:cubicBezTo>
                  <a:pt x="6321899" y="201819"/>
                  <a:pt x="6335111" y="162590"/>
                  <a:pt x="6374947" y="179799"/>
                </a:cubicBezTo>
                <a:cubicBezTo>
                  <a:pt x="6417404" y="181336"/>
                  <a:pt x="6402484" y="169694"/>
                  <a:pt x="6448518" y="164378"/>
                </a:cubicBezTo>
                <a:cubicBezTo>
                  <a:pt x="6504958" y="162488"/>
                  <a:pt x="6493438" y="111203"/>
                  <a:pt x="6544700" y="167161"/>
                </a:cubicBezTo>
                <a:cubicBezTo>
                  <a:pt x="6601507" y="148697"/>
                  <a:pt x="6566269" y="164386"/>
                  <a:pt x="6648353" y="172250"/>
                </a:cubicBezTo>
                <a:cubicBezTo>
                  <a:pt x="6680008" y="155223"/>
                  <a:pt x="6707960" y="160673"/>
                  <a:pt x="6736227" y="173216"/>
                </a:cubicBezTo>
                <a:cubicBezTo>
                  <a:pt x="6813963" y="164284"/>
                  <a:pt x="6888143" y="181296"/>
                  <a:pt x="6977218" y="184289"/>
                </a:cubicBezTo>
                <a:cubicBezTo>
                  <a:pt x="7040424" y="188318"/>
                  <a:pt x="7000278" y="216835"/>
                  <a:pt x="7065221" y="227531"/>
                </a:cubicBezTo>
                <a:cubicBezTo>
                  <a:pt x="7130163" y="238228"/>
                  <a:pt x="7291878" y="238208"/>
                  <a:pt x="7366876" y="248468"/>
                </a:cubicBezTo>
                <a:cubicBezTo>
                  <a:pt x="7491356" y="206752"/>
                  <a:pt x="7367734" y="280166"/>
                  <a:pt x="7565449" y="258950"/>
                </a:cubicBezTo>
                <a:cubicBezTo>
                  <a:pt x="7575959" y="252432"/>
                  <a:pt x="7600854" y="257628"/>
                  <a:pt x="7599285" y="266021"/>
                </a:cubicBezTo>
                <a:cubicBezTo>
                  <a:pt x="7611616" y="262940"/>
                  <a:pt x="7639946" y="245819"/>
                  <a:pt x="7644411" y="258986"/>
                </a:cubicBezTo>
                <a:cubicBezTo>
                  <a:pt x="7708015" y="258012"/>
                  <a:pt x="7770249" y="247724"/>
                  <a:pt x="7825110" y="229109"/>
                </a:cubicBezTo>
                <a:cubicBezTo>
                  <a:pt x="7949762" y="247028"/>
                  <a:pt x="7921956" y="197757"/>
                  <a:pt x="7965804" y="190545"/>
                </a:cubicBezTo>
                <a:cubicBezTo>
                  <a:pt x="8039439" y="213878"/>
                  <a:pt x="8063651" y="191475"/>
                  <a:pt x="8147401" y="205617"/>
                </a:cubicBezTo>
                <a:cubicBezTo>
                  <a:pt x="8166453" y="196610"/>
                  <a:pt x="8225048" y="207099"/>
                  <a:pt x="8256033" y="193713"/>
                </a:cubicBezTo>
                <a:cubicBezTo>
                  <a:pt x="8311388" y="242017"/>
                  <a:pt x="8350376" y="178592"/>
                  <a:pt x="8410677" y="172167"/>
                </a:cubicBezTo>
                <a:cubicBezTo>
                  <a:pt x="8470978" y="165743"/>
                  <a:pt x="8572470" y="206385"/>
                  <a:pt x="8617841" y="155167"/>
                </a:cubicBezTo>
                <a:cubicBezTo>
                  <a:pt x="8646050" y="160448"/>
                  <a:pt x="8664949" y="183631"/>
                  <a:pt x="8715976" y="178374"/>
                </a:cubicBezTo>
                <a:cubicBezTo>
                  <a:pt x="8737194" y="188216"/>
                  <a:pt x="8738009" y="189511"/>
                  <a:pt x="8778827" y="172936"/>
                </a:cubicBezTo>
                <a:cubicBezTo>
                  <a:pt x="8725277" y="146372"/>
                  <a:pt x="8850819" y="175612"/>
                  <a:pt x="8840778" y="143149"/>
                </a:cubicBezTo>
                <a:cubicBezTo>
                  <a:pt x="8903519" y="121096"/>
                  <a:pt x="9021861" y="150359"/>
                  <a:pt x="9010380" y="91891"/>
                </a:cubicBezTo>
                <a:cubicBezTo>
                  <a:pt x="9027103" y="56852"/>
                  <a:pt x="9112524" y="108357"/>
                  <a:pt x="9110856" y="70997"/>
                </a:cubicBezTo>
                <a:cubicBezTo>
                  <a:pt x="9148189" y="94250"/>
                  <a:pt x="9209809" y="53285"/>
                  <a:pt x="9268817" y="53082"/>
                </a:cubicBezTo>
                <a:cubicBezTo>
                  <a:pt x="9279135" y="35997"/>
                  <a:pt x="9292736" y="36520"/>
                  <a:pt x="9316667" y="45047"/>
                </a:cubicBezTo>
                <a:cubicBezTo>
                  <a:pt x="9352186" y="45862"/>
                  <a:pt x="9390008" y="39799"/>
                  <a:pt x="9428209" y="29923"/>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58894BD-A587-9C82-1CD4-4D4EB4850988}"/>
              </a:ext>
            </a:extLst>
          </p:cNvPr>
          <p:cNvSpPr>
            <a:spLocks noGrp="1"/>
          </p:cNvSpPr>
          <p:nvPr>
            <p:ph type="title"/>
          </p:nvPr>
        </p:nvSpPr>
        <p:spPr>
          <a:xfrm>
            <a:off x="648511" y="388927"/>
            <a:ext cx="9144000" cy="1152663"/>
          </a:xfrm>
        </p:spPr>
        <p:txBody>
          <a:bodyPr vert="horz" lIns="91440" tIns="45720" rIns="91440" bIns="45720" rtlCol="0" anchor="b">
            <a:normAutofit/>
          </a:bodyPr>
          <a:lstStyle/>
          <a:p>
            <a:r>
              <a:rPr lang="en-US" dirty="0"/>
              <a:t>Problem</a:t>
            </a:r>
          </a:p>
        </p:txBody>
      </p:sp>
    </p:spTree>
    <p:extLst>
      <p:ext uri="{BB962C8B-B14F-4D97-AF65-F5344CB8AC3E}">
        <p14:creationId xmlns:p14="http://schemas.microsoft.com/office/powerpoint/2010/main" val="414291954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93D702E-F4E0-47FC-A74C-ECD9647A81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0E00AA6-542B-735A-782D-16C9F3037DB6}"/>
              </a:ext>
            </a:extLst>
          </p:cNvPr>
          <p:cNvSpPr>
            <a:spLocks noGrp="1"/>
          </p:cNvSpPr>
          <p:nvPr>
            <p:ph type="title"/>
          </p:nvPr>
        </p:nvSpPr>
        <p:spPr>
          <a:xfrm>
            <a:off x="1524000" y="3851974"/>
            <a:ext cx="9144000" cy="1152663"/>
          </a:xfrm>
        </p:spPr>
        <p:txBody>
          <a:bodyPr vert="horz" lIns="91440" tIns="45720" rIns="91440" bIns="45720" rtlCol="0" anchor="b">
            <a:normAutofit/>
          </a:bodyPr>
          <a:lstStyle/>
          <a:p>
            <a:pPr algn="ctr"/>
            <a:r>
              <a:rPr lang="en-US" dirty="0"/>
              <a:t>Solution </a:t>
            </a:r>
            <a:endParaRPr lang="en-US"/>
          </a:p>
        </p:txBody>
      </p:sp>
      <p:pic>
        <p:nvPicPr>
          <p:cNvPr id="4" name="Picture 3" descr="A yellow puzzle piece completing a black puzzle">
            <a:extLst>
              <a:ext uri="{FF2B5EF4-FFF2-40B4-BE49-F238E27FC236}">
                <a16:creationId xmlns:a16="http://schemas.microsoft.com/office/drawing/2014/main" id="{E7035CAA-3C42-CE68-D136-3E5E99C6F504}"/>
              </a:ext>
            </a:extLst>
          </p:cNvPr>
          <p:cNvPicPr>
            <a:picLocks noChangeAspect="1"/>
          </p:cNvPicPr>
          <p:nvPr/>
        </p:nvPicPr>
        <p:blipFill rotWithShape="1">
          <a:blip r:embed="rId2"/>
          <a:srcRect t="11923" b="33616"/>
          <a:stretch/>
        </p:blipFill>
        <p:spPr>
          <a:xfrm>
            <a:off x="838201" y="10"/>
            <a:ext cx="10484412" cy="3811394"/>
          </a:xfrm>
          <a:custGeom>
            <a:avLst/>
            <a:gdLst/>
            <a:ahLst/>
            <a:cxnLst/>
            <a:rect l="l" t="t" r="r" b="b"/>
            <a:pathLst>
              <a:path w="10484412" h="3811404">
                <a:moveTo>
                  <a:pt x="0" y="3811403"/>
                </a:moveTo>
                <a:lnTo>
                  <a:pt x="10484412" y="3811403"/>
                </a:lnTo>
                <a:lnTo>
                  <a:pt x="10484412" y="3811404"/>
                </a:lnTo>
                <a:lnTo>
                  <a:pt x="0" y="3811404"/>
                </a:lnTo>
                <a:close/>
                <a:moveTo>
                  <a:pt x="181717" y="0"/>
                </a:moveTo>
                <a:lnTo>
                  <a:pt x="10224015" y="0"/>
                </a:lnTo>
                <a:cubicBezTo>
                  <a:pt x="10261561" y="45054"/>
                  <a:pt x="10301611" y="85103"/>
                  <a:pt x="10369193" y="110134"/>
                </a:cubicBezTo>
                <a:cubicBezTo>
                  <a:pt x="10321635" y="167704"/>
                  <a:pt x="10236530" y="182722"/>
                  <a:pt x="10173954" y="222771"/>
                </a:cubicBezTo>
                <a:cubicBezTo>
                  <a:pt x="10168948" y="255310"/>
                  <a:pt x="10269071" y="245298"/>
                  <a:pt x="10241537" y="317887"/>
                </a:cubicBezTo>
                <a:cubicBezTo>
                  <a:pt x="10206494" y="418008"/>
                  <a:pt x="10241537" y="528142"/>
                  <a:pt x="10071328" y="573196"/>
                </a:cubicBezTo>
                <a:cubicBezTo>
                  <a:pt x="10023770" y="668312"/>
                  <a:pt x="10008751" y="820997"/>
                  <a:pt x="10113880" y="913610"/>
                </a:cubicBezTo>
                <a:cubicBezTo>
                  <a:pt x="10271573" y="1048774"/>
                  <a:pt x="10244040" y="1138885"/>
                  <a:pt x="10036285" y="1216478"/>
                </a:cubicBezTo>
                <a:cubicBezTo>
                  <a:pt x="10011255" y="1226491"/>
                  <a:pt x="9978715" y="1231497"/>
                  <a:pt x="9966200" y="1256528"/>
                </a:cubicBezTo>
                <a:cubicBezTo>
                  <a:pt x="9986224" y="1289067"/>
                  <a:pt x="10031280" y="1281557"/>
                  <a:pt x="10063819" y="1289067"/>
                </a:cubicBezTo>
                <a:cubicBezTo>
                  <a:pt x="10211500" y="1324110"/>
                  <a:pt x="10214003" y="1324110"/>
                  <a:pt x="10176457" y="1441752"/>
                </a:cubicBezTo>
                <a:cubicBezTo>
                  <a:pt x="10163942" y="1476795"/>
                  <a:pt x="10188972" y="1491813"/>
                  <a:pt x="10211500" y="1511838"/>
                </a:cubicBezTo>
                <a:cubicBezTo>
                  <a:pt x="10296604" y="1591936"/>
                  <a:pt x="10296604" y="1594439"/>
                  <a:pt x="10206494" y="1664523"/>
                </a:cubicBezTo>
                <a:cubicBezTo>
                  <a:pt x="10181463" y="1684547"/>
                  <a:pt x="10163942" y="1704572"/>
                  <a:pt x="10151426" y="1732106"/>
                </a:cubicBezTo>
                <a:cubicBezTo>
                  <a:pt x="10128899" y="1782166"/>
                  <a:pt x="10128899" y="1822216"/>
                  <a:pt x="10208996" y="1847246"/>
                </a:cubicBezTo>
                <a:cubicBezTo>
                  <a:pt x="10266568" y="1864767"/>
                  <a:pt x="10296604" y="1884791"/>
                  <a:pt x="10299107" y="1939858"/>
                </a:cubicBezTo>
                <a:cubicBezTo>
                  <a:pt x="10299107" y="1987416"/>
                  <a:pt x="10306617" y="2017452"/>
                  <a:pt x="10244040" y="2037477"/>
                </a:cubicBezTo>
                <a:cubicBezTo>
                  <a:pt x="10193979" y="2054998"/>
                  <a:pt x="10178960" y="2090041"/>
                  <a:pt x="10183966" y="2130089"/>
                </a:cubicBezTo>
                <a:cubicBezTo>
                  <a:pt x="10193979" y="2230211"/>
                  <a:pt x="10126396" y="2287781"/>
                  <a:pt x="10013758" y="2335339"/>
                </a:cubicBezTo>
                <a:cubicBezTo>
                  <a:pt x="9908629" y="2377890"/>
                  <a:pt x="9813513" y="2437963"/>
                  <a:pt x="9715893" y="2493030"/>
                </a:cubicBezTo>
                <a:cubicBezTo>
                  <a:pt x="9605758" y="2553103"/>
                  <a:pt x="9480605" y="2590649"/>
                  <a:pt x="9347942" y="2623189"/>
                </a:cubicBezTo>
                <a:cubicBezTo>
                  <a:pt x="9370469" y="2665740"/>
                  <a:pt x="9453071" y="2640710"/>
                  <a:pt x="9460580" y="2700783"/>
                </a:cubicBezTo>
                <a:cubicBezTo>
                  <a:pt x="9255329" y="2753346"/>
                  <a:pt x="9060089" y="2833444"/>
                  <a:pt x="8827305" y="2855971"/>
                </a:cubicBezTo>
                <a:cubicBezTo>
                  <a:pt x="9015035" y="2843456"/>
                  <a:pt x="9182740" y="2908535"/>
                  <a:pt x="9360458" y="2926056"/>
                </a:cubicBezTo>
                <a:cubicBezTo>
                  <a:pt x="9377980" y="2961099"/>
                  <a:pt x="9337930" y="2951087"/>
                  <a:pt x="9322912" y="2958595"/>
                </a:cubicBezTo>
                <a:cubicBezTo>
                  <a:pt x="9307893" y="2963602"/>
                  <a:pt x="9287869" y="2966105"/>
                  <a:pt x="9285366" y="2991135"/>
                </a:cubicBezTo>
                <a:cubicBezTo>
                  <a:pt x="9370469" y="3023675"/>
                  <a:pt x="9478102" y="2998644"/>
                  <a:pt x="9565709" y="3033687"/>
                </a:cubicBezTo>
                <a:cubicBezTo>
                  <a:pt x="9543182" y="3083748"/>
                  <a:pt x="9468090" y="3056214"/>
                  <a:pt x="9435550" y="3096263"/>
                </a:cubicBezTo>
                <a:cubicBezTo>
                  <a:pt x="9518151" y="3101269"/>
                  <a:pt x="9593243" y="3103772"/>
                  <a:pt x="9668335" y="3113784"/>
                </a:cubicBezTo>
                <a:cubicBezTo>
                  <a:pt x="9725905" y="3121294"/>
                  <a:pt x="9740924" y="3163845"/>
                  <a:pt x="9700875" y="3193882"/>
                </a:cubicBezTo>
                <a:cubicBezTo>
                  <a:pt x="9665832" y="3221415"/>
                  <a:pt x="9613268" y="3223918"/>
                  <a:pt x="9565709" y="3236434"/>
                </a:cubicBezTo>
                <a:cubicBezTo>
                  <a:pt x="9232801" y="3319034"/>
                  <a:pt x="8882372" y="3351573"/>
                  <a:pt x="8529440" y="3364088"/>
                </a:cubicBezTo>
                <a:cubicBezTo>
                  <a:pt x="7961245" y="3386616"/>
                  <a:pt x="7393049" y="3394125"/>
                  <a:pt x="6827357" y="3419155"/>
                </a:cubicBezTo>
                <a:cubicBezTo>
                  <a:pt x="6481933" y="3434173"/>
                  <a:pt x="6136510" y="3456701"/>
                  <a:pt x="5788584" y="3456701"/>
                </a:cubicBezTo>
                <a:cubicBezTo>
                  <a:pt x="5415628" y="3456701"/>
                  <a:pt x="5042671" y="3464210"/>
                  <a:pt x="4669714" y="3411646"/>
                </a:cubicBezTo>
                <a:cubicBezTo>
                  <a:pt x="4479481" y="3384113"/>
                  <a:pt x="4279236" y="3396628"/>
                  <a:pt x="4086500" y="3376603"/>
                </a:cubicBezTo>
                <a:cubicBezTo>
                  <a:pt x="3793641" y="3346568"/>
                  <a:pt x="3500782" y="3306518"/>
                  <a:pt x="3210426" y="3256458"/>
                </a:cubicBezTo>
                <a:cubicBezTo>
                  <a:pt x="3117813" y="3241439"/>
                  <a:pt x="3007678" y="3231428"/>
                  <a:pt x="2937592" y="3166348"/>
                </a:cubicBezTo>
                <a:cubicBezTo>
                  <a:pt x="2824954" y="3211403"/>
                  <a:pt x="2757372" y="3131305"/>
                  <a:pt x="2669765" y="3106275"/>
                </a:cubicBezTo>
                <a:cubicBezTo>
                  <a:pt x="2634722" y="3096263"/>
                  <a:pt x="2592169" y="3081245"/>
                  <a:pt x="2597176" y="3048705"/>
                </a:cubicBezTo>
                <a:cubicBezTo>
                  <a:pt x="2604685" y="3006154"/>
                  <a:pt x="2654746" y="2978620"/>
                  <a:pt x="2702304" y="2986130"/>
                </a:cubicBezTo>
                <a:cubicBezTo>
                  <a:pt x="2849986" y="3011160"/>
                  <a:pt x="2985150" y="2948584"/>
                  <a:pt x="3137838" y="2956093"/>
                </a:cubicBezTo>
                <a:cubicBezTo>
                  <a:pt x="3005175" y="2933565"/>
                  <a:pt x="2872513" y="2908535"/>
                  <a:pt x="2739850" y="2886007"/>
                </a:cubicBezTo>
                <a:cubicBezTo>
                  <a:pt x="2940095" y="2863480"/>
                  <a:pt x="3132831" y="2896020"/>
                  <a:pt x="3328071" y="2913541"/>
                </a:cubicBezTo>
                <a:cubicBezTo>
                  <a:pt x="3390647" y="2921050"/>
                  <a:pt x="3485763" y="2968608"/>
                  <a:pt x="3503285" y="2898523"/>
                </a:cubicBezTo>
                <a:cubicBezTo>
                  <a:pt x="3513297" y="2850965"/>
                  <a:pt x="3410671" y="2850965"/>
                  <a:pt x="3350598" y="2838450"/>
                </a:cubicBezTo>
                <a:cubicBezTo>
                  <a:pt x="3090279" y="2785886"/>
                  <a:pt x="2824954" y="2758353"/>
                  <a:pt x="2562133" y="2725813"/>
                </a:cubicBezTo>
                <a:cubicBezTo>
                  <a:pt x="2537102" y="2723310"/>
                  <a:pt x="2504562" y="2725813"/>
                  <a:pt x="2487041" y="2715801"/>
                </a:cubicBezTo>
                <a:cubicBezTo>
                  <a:pt x="2354378" y="2633200"/>
                  <a:pt x="2184170" y="2608170"/>
                  <a:pt x="1998943" y="2548097"/>
                </a:cubicBezTo>
                <a:cubicBezTo>
                  <a:pt x="2116587" y="2515558"/>
                  <a:pt x="2196685" y="2575630"/>
                  <a:pt x="2294304" y="2560612"/>
                </a:cubicBezTo>
                <a:cubicBezTo>
                  <a:pt x="2196685" y="2498036"/>
                  <a:pt x="2079041" y="2488024"/>
                  <a:pt x="1978918" y="2455485"/>
                </a:cubicBezTo>
                <a:cubicBezTo>
                  <a:pt x="1906330" y="2430454"/>
                  <a:pt x="1635999" y="2357866"/>
                  <a:pt x="1595950" y="2335339"/>
                </a:cubicBezTo>
                <a:cubicBezTo>
                  <a:pt x="1473299" y="2267756"/>
                  <a:pt x="1315606" y="2237720"/>
                  <a:pt x="1215483" y="2145108"/>
                </a:cubicBezTo>
                <a:cubicBezTo>
                  <a:pt x="1145398" y="2080028"/>
                  <a:pt x="1025251" y="2095047"/>
                  <a:pt x="942649" y="2049992"/>
                </a:cubicBezTo>
                <a:cubicBezTo>
                  <a:pt x="912613" y="2004937"/>
                  <a:pt x="972686" y="1994925"/>
                  <a:pt x="992711" y="1969894"/>
                </a:cubicBezTo>
                <a:cubicBezTo>
                  <a:pt x="1020244" y="1939858"/>
                  <a:pt x="972686" y="1922337"/>
                  <a:pt x="960170" y="1884791"/>
                </a:cubicBezTo>
                <a:cubicBezTo>
                  <a:pt x="1117863" y="1922337"/>
                  <a:pt x="1268048" y="1944864"/>
                  <a:pt x="1448268" y="1957380"/>
                </a:cubicBezTo>
                <a:cubicBezTo>
                  <a:pt x="1390698" y="1897306"/>
                  <a:pt x="1318109" y="1927343"/>
                  <a:pt x="1270551" y="1904815"/>
                </a:cubicBezTo>
                <a:cubicBezTo>
                  <a:pt x="1238011" y="1889797"/>
                  <a:pt x="1190453" y="1884791"/>
                  <a:pt x="1200466" y="1849749"/>
                </a:cubicBezTo>
                <a:cubicBezTo>
                  <a:pt x="1207974" y="1822216"/>
                  <a:pt x="1248023" y="1824718"/>
                  <a:pt x="1278060" y="1827221"/>
                </a:cubicBezTo>
                <a:cubicBezTo>
                  <a:pt x="1393201" y="1834730"/>
                  <a:pt x="1503336" y="1834730"/>
                  <a:pt x="1615974" y="1764645"/>
                </a:cubicBezTo>
                <a:cubicBezTo>
                  <a:pt x="1338134" y="1669530"/>
                  <a:pt x="1015238" y="1717087"/>
                  <a:pt x="767434" y="1576917"/>
                </a:cubicBezTo>
                <a:cubicBezTo>
                  <a:pt x="802477" y="1531862"/>
                  <a:pt x="852539" y="1554390"/>
                  <a:pt x="890085" y="1559396"/>
                </a:cubicBezTo>
                <a:cubicBezTo>
                  <a:pt x="1132882" y="1591936"/>
                  <a:pt x="2003949" y="1514341"/>
                  <a:pt x="2129102" y="1556893"/>
                </a:cubicBezTo>
                <a:cubicBezTo>
                  <a:pt x="2204195" y="1584426"/>
                  <a:pt x="2286796" y="1594439"/>
                  <a:pt x="2369396" y="1576917"/>
                </a:cubicBezTo>
                <a:cubicBezTo>
                  <a:pt x="2469519" y="1554390"/>
                  <a:pt x="1881298" y="1519347"/>
                  <a:pt x="1746133" y="1421728"/>
                </a:cubicBezTo>
                <a:cubicBezTo>
                  <a:pt x="1678551" y="1374170"/>
                  <a:pt x="1082821" y="1146394"/>
                  <a:pt x="819999" y="1083817"/>
                </a:cubicBezTo>
                <a:cubicBezTo>
                  <a:pt x="857545" y="1041266"/>
                  <a:pt x="952662" y="1066296"/>
                  <a:pt x="940146" y="993707"/>
                </a:cubicBezTo>
                <a:cubicBezTo>
                  <a:pt x="794969" y="956162"/>
                  <a:pt x="627263" y="961168"/>
                  <a:pt x="459558" y="903598"/>
                </a:cubicBezTo>
                <a:cubicBezTo>
                  <a:pt x="537153" y="858543"/>
                  <a:pt x="622257" y="883573"/>
                  <a:pt x="699852" y="868556"/>
                </a:cubicBezTo>
                <a:cubicBezTo>
                  <a:pt x="657300" y="813489"/>
                  <a:pt x="582208" y="823500"/>
                  <a:pt x="522134" y="813489"/>
                </a:cubicBezTo>
                <a:cubicBezTo>
                  <a:pt x="464564" y="803476"/>
                  <a:pt x="349423" y="708360"/>
                  <a:pt x="374453" y="713367"/>
                </a:cubicBezTo>
                <a:cubicBezTo>
                  <a:pt x="607238" y="750912"/>
                  <a:pt x="842526" y="735895"/>
                  <a:pt x="1075312" y="773440"/>
                </a:cubicBezTo>
                <a:cubicBezTo>
                  <a:pt x="1152907" y="785955"/>
                  <a:pt x="1238011" y="810986"/>
                  <a:pt x="1275557" y="728385"/>
                </a:cubicBezTo>
                <a:cubicBezTo>
                  <a:pt x="1285569" y="703355"/>
                  <a:pt x="1278060" y="695846"/>
                  <a:pt x="1385692" y="725882"/>
                </a:cubicBezTo>
                <a:cubicBezTo>
                  <a:pt x="1425741" y="738397"/>
                  <a:pt x="1483311" y="750912"/>
                  <a:pt x="1525863" y="718373"/>
                </a:cubicBezTo>
                <a:cubicBezTo>
                  <a:pt x="1498330" y="678325"/>
                  <a:pt x="1445765" y="690839"/>
                  <a:pt x="1408219" y="680828"/>
                </a:cubicBezTo>
                <a:cubicBezTo>
                  <a:pt x="1305594" y="653294"/>
                  <a:pt x="922624" y="548166"/>
                  <a:pt x="825005" y="518129"/>
                </a:cubicBezTo>
                <a:cubicBezTo>
                  <a:pt x="619754" y="453051"/>
                  <a:pt x="492098" y="475578"/>
                  <a:pt x="286846" y="405492"/>
                </a:cubicBezTo>
                <a:cubicBezTo>
                  <a:pt x="356932" y="407995"/>
                  <a:pt x="336907" y="380462"/>
                  <a:pt x="406993" y="380462"/>
                </a:cubicBezTo>
                <a:cubicBezTo>
                  <a:pt x="437030" y="380462"/>
                  <a:pt x="472073" y="372954"/>
                  <a:pt x="472073" y="342917"/>
                </a:cubicBezTo>
                <a:cubicBezTo>
                  <a:pt x="472073" y="315384"/>
                  <a:pt x="104123" y="170207"/>
                  <a:pt x="156686" y="155188"/>
                </a:cubicBezTo>
                <a:cubicBezTo>
                  <a:pt x="301865" y="115140"/>
                  <a:pt x="667312" y="227777"/>
                  <a:pt x="579705" y="175213"/>
                </a:cubicBezTo>
                <a:cubicBezTo>
                  <a:pt x="447042" y="92613"/>
                  <a:pt x="427018" y="77594"/>
                  <a:pt x="326895" y="67583"/>
                </a:cubicBezTo>
                <a:cubicBezTo>
                  <a:pt x="296858" y="62576"/>
                  <a:pt x="244294" y="35043"/>
                  <a:pt x="181717" y="0"/>
                </a:cubicBezTo>
                <a:close/>
              </a:path>
            </a:pathLst>
          </a:custGeom>
        </p:spPr>
      </p:pic>
    </p:spTree>
    <p:extLst>
      <p:ext uri="{BB962C8B-B14F-4D97-AF65-F5344CB8AC3E}">
        <p14:creationId xmlns:p14="http://schemas.microsoft.com/office/powerpoint/2010/main" val="1967198682"/>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9A36457-A5F4-4103-A443-02581C0918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C5FB7E8-B636-40FA-BE8D-48145C0F5C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12192000" cy="2295238"/>
          </a:xfrm>
          <a:custGeom>
            <a:avLst/>
            <a:gdLst>
              <a:gd name="connsiteX0" fmla="*/ 12160143 w 12192000"/>
              <a:gd name="connsiteY0" fmla="*/ 831692 h 2079137"/>
              <a:gd name="connsiteX1" fmla="*/ 12159112 w 12192000"/>
              <a:gd name="connsiteY1" fmla="*/ 833361 h 2079137"/>
              <a:gd name="connsiteX2" fmla="*/ 12158912 w 12192000"/>
              <a:gd name="connsiteY2" fmla="*/ 832430 h 2079137"/>
              <a:gd name="connsiteX3" fmla="*/ 0 w 12192000"/>
              <a:gd name="connsiteY3" fmla="*/ 0 h 2079137"/>
              <a:gd name="connsiteX4" fmla="*/ 12192000 w 12192000"/>
              <a:gd name="connsiteY4" fmla="*/ 0 h 2079137"/>
              <a:gd name="connsiteX5" fmla="*/ 12192000 w 12192000"/>
              <a:gd name="connsiteY5" fmla="*/ 558063 h 2079137"/>
              <a:gd name="connsiteX6" fmla="*/ 12189259 w 12192000"/>
              <a:gd name="connsiteY6" fmla="*/ 810508 h 2079137"/>
              <a:gd name="connsiteX7" fmla="*/ 12170847 w 12192000"/>
              <a:gd name="connsiteY7" fmla="*/ 825280 h 2079137"/>
              <a:gd name="connsiteX8" fmla="*/ 12160143 w 12192000"/>
              <a:gd name="connsiteY8" fmla="*/ 831692 h 2079137"/>
              <a:gd name="connsiteX9" fmla="*/ 12163806 w 12192000"/>
              <a:gd name="connsiteY9" fmla="*/ 825759 h 2079137"/>
              <a:gd name="connsiteX10" fmla="*/ 12056557 w 12192000"/>
              <a:gd name="connsiteY10" fmla="*/ 810176 h 2079137"/>
              <a:gd name="connsiteX11" fmla="*/ 11900316 w 12192000"/>
              <a:gd name="connsiteY11" fmla="*/ 789618 h 2079137"/>
              <a:gd name="connsiteX12" fmla="*/ 11791206 w 12192000"/>
              <a:gd name="connsiteY12" fmla="*/ 824176 h 2079137"/>
              <a:gd name="connsiteX13" fmla="*/ 11659257 w 12192000"/>
              <a:gd name="connsiteY13" fmla="*/ 800841 h 2079137"/>
              <a:gd name="connsiteX14" fmla="*/ 11569789 w 12192000"/>
              <a:gd name="connsiteY14" fmla="*/ 797135 h 2079137"/>
              <a:gd name="connsiteX15" fmla="*/ 11367885 w 12192000"/>
              <a:gd name="connsiteY15" fmla="*/ 791985 h 2079137"/>
              <a:gd name="connsiteX16" fmla="*/ 11174663 w 12192000"/>
              <a:gd name="connsiteY16" fmla="*/ 788721 h 2079137"/>
              <a:gd name="connsiteX17" fmla="*/ 11068220 w 12192000"/>
              <a:gd name="connsiteY17" fmla="*/ 786994 h 2079137"/>
              <a:gd name="connsiteX18" fmla="*/ 10893266 w 12192000"/>
              <a:gd name="connsiteY18" fmla="*/ 794013 h 2079137"/>
              <a:gd name="connsiteX19" fmla="*/ 10844025 w 12192000"/>
              <a:gd name="connsiteY19" fmla="*/ 789857 h 2079137"/>
              <a:gd name="connsiteX20" fmla="*/ 10814353 w 12192000"/>
              <a:gd name="connsiteY20" fmla="*/ 789010 h 2079137"/>
              <a:gd name="connsiteX21" fmla="*/ 10748393 w 12192000"/>
              <a:gd name="connsiteY21" fmla="*/ 806738 h 2079137"/>
              <a:gd name="connsiteX22" fmla="*/ 10468256 w 12192000"/>
              <a:gd name="connsiteY22" fmla="*/ 778733 h 2079137"/>
              <a:gd name="connsiteX23" fmla="*/ 10256131 w 12192000"/>
              <a:gd name="connsiteY23" fmla="*/ 788332 h 2079137"/>
              <a:gd name="connsiteX24" fmla="*/ 10177442 w 12192000"/>
              <a:gd name="connsiteY24" fmla="*/ 777371 h 2079137"/>
              <a:gd name="connsiteX25" fmla="*/ 10006086 w 12192000"/>
              <a:gd name="connsiteY25" fmla="*/ 792651 h 2079137"/>
              <a:gd name="connsiteX26" fmla="*/ 9952382 w 12192000"/>
              <a:gd name="connsiteY26" fmla="*/ 815411 h 2079137"/>
              <a:gd name="connsiteX27" fmla="*/ 9926457 w 12192000"/>
              <a:gd name="connsiteY27" fmla="*/ 827295 h 2079137"/>
              <a:gd name="connsiteX28" fmla="*/ 9843405 w 12192000"/>
              <a:gd name="connsiteY28" fmla="*/ 867046 h 2079137"/>
              <a:gd name="connsiteX29" fmla="*/ 9830866 w 12192000"/>
              <a:gd name="connsiteY29" fmla="*/ 875047 h 2079137"/>
              <a:gd name="connsiteX30" fmla="*/ 9801807 w 12192000"/>
              <a:gd name="connsiteY30" fmla="*/ 872272 h 2079137"/>
              <a:gd name="connsiteX31" fmla="*/ 9785653 w 12192000"/>
              <a:gd name="connsiteY31" fmla="*/ 861743 h 2079137"/>
              <a:gd name="connsiteX32" fmla="*/ 9781177 w 12192000"/>
              <a:gd name="connsiteY32" fmla="*/ 864820 h 2079137"/>
              <a:gd name="connsiteX33" fmla="*/ 9768640 w 12192000"/>
              <a:gd name="connsiteY33" fmla="*/ 869379 h 2079137"/>
              <a:gd name="connsiteX34" fmla="*/ 9712211 w 12192000"/>
              <a:gd name="connsiteY34" fmla="*/ 900283 h 2079137"/>
              <a:gd name="connsiteX35" fmla="*/ 9689465 w 12192000"/>
              <a:gd name="connsiteY35" fmla="*/ 899268 h 2079137"/>
              <a:gd name="connsiteX36" fmla="*/ 9600339 w 12192000"/>
              <a:gd name="connsiteY36" fmla="*/ 922112 h 2079137"/>
              <a:gd name="connsiteX37" fmla="*/ 9582850 w 12192000"/>
              <a:gd name="connsiteY37" fmla="*/ 925510 h 2079137"/>
              <a:gd name="connsiteX38" fmla="*/ 9549638 w 12192000"/>
              <a:gd name="connsiteY38" fmla="*/ 940845 h 2079137"/>
              <a:gd name="connsiteX39" fmla="*/ 9539471 w 12192000"/>
              <a:gd name="connsiteY39" fmla="*/ 941799 h 2079137"/>
              <a:gd name="connsiteX40" fmla="*/ 9505592 w 12192000"/>
              <a:gd name="connsiteY40" fmla="*/ 955533 h 2079137"/>
              <a:gd name="connsiteX41" fmla="*/ 9432569 w 12192000"/>
              <a:gd name="connsiteY41" fmla="*/ 985377 h 2079137"/>
              <a:gd name="connsiteX42" fmla="*/ 9414216 w 12192000"/>
              <a:gd name="connsiteY42" fmla="*/ 992655 h 2079137"/>
              <a:gd name="connsiteX43" fmla="*/ 9397106 w 12192000"/>
              <a:gd name="connsiteY43" fmla="*/ 992980 h 2079137"/>
              <a:gd name="connsiteX44" fmla="*/ 9305108 w 12192000"/>
              <a:gd name="connsiteY44" fmla="*/ 1007767 h 2079137"/>
              <a:gd name="connsiteX45" fmla="*/ 9282434 w 12192000"/>
              <a:gd name="connsiteY45" fmla="*/ 1007523 h 2079137"/>
              <a:gd name="connsiteX46" fmla="*/ 9271941 w 12192000"/>
              <a:gd name="connsiteY46" fmla="*/ 1002839 h 2079137"/>
              <a:gd name="connsiteX47" fmla="*/ 9238227 w 12192000"/>
              <a:gd name="connsiteY47" fmla="*/ 1017668 h 2079137"/>
              <a:gd name="connsiteX48" fmla="*/ 9184265 w 12192000"/>
              <a:gd name="connsiteY48" fmla="*/ 1031275 h 2079137"/>
              <a:gd name="connsiteX49" fmla="*/ 9159000 w 12192000"/>
              <a:gd name="connsiteY49" fmla="*/ 1039569 h 2079137"/>
              <a:gd name="connsiteX50" fmla="*/ 9137031 w 12192000"/>
              <a:gd name="connsiteY50" fmla="*/ 1038699 h 2079137"/>
              <a:gd name="connsiteX51" fmla="*/ 9015702 w 12192000"/>
              <a:gd name="connsiteY51" fmla="*/ 1051400 h 2079137"/>
              <a:gd name="connsiteX52" fmla="*/ 8971403 w 12192000"/>
              <a:gd name="connsiteY52" fmla="*/ 1040542 h 2079137"/>
              <a:gd name="connsiteX53" fmla="*/ 8961826 w 12192000"/>
              <a:gd name="connsiteY53" fmla="*/ 1045364 h 2079137"/>
              <a:gd name="connsiteX54" fmla="*/ 8888623 w 12192000"/>
              <a:gd name="connsiteY54" fmla="*/ 1053908 h 2079137"/>
              <a:gd name="connsiteX55" fmla="*/ 8841066 w 12192000"/>
              <a:gd name="connsiteY55" fmla="*/ 1060421 h 2079137"/>
              <a:gd name="connsiteX56" fmla="*/ 8752342 w 12192000"/>
              <a:gd name="connsiteY56" fmla="*/ 1080646 h 2079137"/>
              <a:gd name="connsiteX57" fmla="*/ 8699139 w 12192000"/>
              <a:gd name="connsiteY57" fmla="*/ 1087885 h 2079137"/>
              <a:gd name="connsiteX58" fmla="*/ 8667273 w 12192000"/>
              <a:gd name="connsiteY58" fmla="*/ 1092062 h 2079137"/>
              <a:gd name="connsiteX59" fmla="*/ 8586064 w 12192000"/>
              <a:gd name="connsiteY59" fmla="*/ 1114603 h 2079137"/>
              <a:gd name="connsiteX60" fmla="*/ 8460312 w 12192000"/>
              <a:gd name="connsiteY60" fmla="*/ 1179878 h 2079137"/>
              <a:gd name="connsiteX61" fmla="*/ 8419023 w 12192000"/>
              <a:gd name="connsiteY61" fmla="*/ 1191748 h 2079137"/>
              <a:gd name="connsiteX62" fmla="*/ 8410939 w 12192000"/>
              <a:gd name="connsiteY62" fmla="*/ 1189696 h 2079137"/>
              <a:gd name="connsiteX63" fmla="*/ 8362040 w 12192000"/>
              <a:gd name="connsiteY63" fmla="*/ 1220820 h 2079137"/>
              <a:gd name="connsiteX64" fmla="*/ 8273677 w 12192000"/>
              <a:gd name="connsiteY64" fmla="*/ 1236495 h 2079137"/>
              <a:gd name="connsiteX65" fmla="*/ 8204283 w 12192000"/>
              <a:gd name="connsiteY65" fmla="*/ 1243537 h 2079137"/>
              <a:gd name="connsiteX66" fmla="*/ 8166550 w 12192000"/>
              <a:gd name="connsiteY66" fmla="*/ 1249551 h 2079137"/>
              <a:gd name="connsiteX67" fmla="*/ 8137785 w 12192000"/>
              <a:gd name="connsiteY67" fmla="*/ 1251636 h 2079137"/>
              <a:gd name="connsiteX68" fmla="*/ 8071596 w 12192000"/>
              <a:gd name="connsiteY68" fmla="*/ 1269274 h 2079137"/>
              <a:gd name="connsiteX69" fmla="*/ 7964816 w 12192000"/>
              <a:gd name="connsiteY69" fmla="*/ 1303668 h 2079137"/>
              <a:gd name="connsiteX70" fmla="*/ 7941495 w 12192000"/>
              <a:gd name="connsiteY70" fmla="*/ 1309821 h 2079137"/>
              <a:gd name="connsiteX71" fmla="*/ 7919123 w 12192000"/>
              <a:gd name="connsiteY71" fmla="*/ 1310466 h 2079137"/>
              <a:gd name="connsiteX72" fmla="*/ 7911902 w 12192000"/>
              <a:gd name="connsiteY72" fmla="*/ 1306569 h 2079137"/>
              <a:gd name="connsiteX73" fmla="*/ 7898703 w 12192000"/>
              <a:gd name="connsiteY73" fmla="*/ 1309208 h 2079137"/>
              <a:gd name="connsiteX74" fmla="*/ 7894703 w 12192000"/>
              <a:gd name="connsiteY74" fmla="*/ 1308939 h 2079137"/>
              <a:gd name="connsiteX75" fmla="*/ 7872267 w 12192000"/>
              <a:gd name="connsiteY75" fmla="*/ 1308370 h 2079137"/>
              <a:gd name="connsiteX76" fmla="*/ 7836454 w 12192000"/>
              <a:gd name="connsiteY76" fmla="*/ 1331265 h 2079137"/>
              <a:gd name="connsiteX77" fmla="*/ 7782451 w 12192000"/>
              <a:gd name="connsiteY77" fmla="*/ 1339601 h 2079137"/>
              <a:gd name="connsiteX78" fmla="*/ 7542969 w 12192000"/>
              <a:gd name="connsiteY78" fmla="*/ 1372495 h 2079137"/>
              <a:gd name="connsiteX79" fmla="*/ 7476832 w 12192000"/>
              <a:gd name="connsiteY79" fmla="*/ 1431655 h 2079137"/>
              <a:gd name="connsiteX80" fmla="*/ 7370237 w 12192000"/>
              <a:gd name="connsiteY80" fmla="*/ 1474339 h 2079137"/>
              <a:gd name="connsiteX81" fmla="*/ 7222223 w 12192000"/>
              <a:gd name="connsiteY81" fmla="*/ 1510199 h 2079137"/>
              <a:gd name="connsiteX82" fmla="*/ 7215703 w 12192000"/>
              <a:gd name="connsiteY82" fmla="*/ 1520424 h 2079137"/>
              <a:gd name="connsiteX83" fmla="*/ 7204548 w 12192000"/>
              <a:gd name="connsiteY83" fmla="*/ 1528145 h 2079137"/>
              <a:gd name="connsiteX84" fmla="*/ 7202038 w 12192000"/>
              <a:gd name="connsiteY84" fmla="*/ 1527954 h 2079137"/>
              <a:gd name="connsiteX85" fmla="*/ 7173860 w 12192000"/>
              <a:gd name="connsiteY85" fmla="*/ 1541605 h 2079137"/>
              <a:gd name="connsiteX86" fmla="*/ 7155079 w 12192000"/>
              <a:gd name="connsiteY86" fmla="*/ 1552495 h 2079137"/>
              <a:gd name="connsiteX87" fmla="*/ 7149757 w 12192000"/>
              <a:gd name="connsiteY87" fmla="*/ 1552732 h 2079137"/>
              <a:gd name="connsiteX88" fmla="*/ 7104804 w 12192000"/>
              <a:gd name="connsiteY88" fmla="*/ 1565792 h 2079137"/>
              <a:gd name="connsiteX89" fmla="*/ 7082824 w 12192000"/>
              <a:gd name="connsiteY89" fmla="*/ 1567947 h 2079137"/>
              <a:gd name="connsiteX90" fmla="*/ 7021520 w 12192000"/>
              <a:gd name="connsiteY90" fmla="*/ 1562334 h 2079137"/>
              <a:gd name="connsiteX91" fmla="*/ 6988956 w 12192000"/>
              <a:gd name="connsiteY91" fmla="*/ 1576442 h 2079137"/>
              <a:gd name="connsiteX92" fmla="*/ 6981922 w 12192000"/>
              <a:gd name="connsiteY92" fmla="*/ 1578821 h 2079137"/>
              <a:gd name="connsiteX93" fmla="*/ 6981583 w 12192000"/>
              <a:gd name="connsiteY93" fmla="*/ 1578678 h 2079137"/>
              <a:gd name="connsiteX94" fmla="*/ 6973762 w 12192000"/>
              <a:gd name="connsiteY94" fmla="*/ 1580811 h 2079137"/>
              <a:gd name="connsiteX95" fmla="*/ 6969093 w 12192000"/>
              <a:gd name="connsiteY95" fmla="*/ 1583157 h 2079137"/>
              <a:gd name="connsiteX96" fmla="*/ 6890037 w 12192000"/>
              <a:gd name="connsiteY96" fmla="*/ 1575825 h 2079137"/>
              <a:gd name="connsiteX97" fmla="*/ 6785054 w 12192000"/>
              <a:gd name="connsiteY97" fmla="*/ 1582200 h 2079137"/>
              <a:gd name="connsiteX98" fmla="*/ 6681692 w 12192000"/>
              <a:gd name="connsiteY98" fmla="*/ 1591296 h 2079137"/>
              <a:gd name="connsiteX99" fmla="*/ 6644556 w 12192000"/>
              <a:gd name="connsiteY99" fmla="*/ 1595940 h 2079137"/>
              <a:gd name="connsiteX100" fmla="*/ 6577106 w 12192000"/>
              <a:gd name="connsiteY100" fmla="*/ 1598261 h 2079137"/>
              <a:gd name="connsiteX101" fmla="*/ 6544183 w 12192000"/>
              <a:gd name="connsiteY101" fmla="*/ 1596149 h 2079137"/>
              <a:gd name="connsiteX102" fmla="*/ 6540921 w 12192000"/>
              <a:gd name="connsiteY102" fmla="*/ 1593857 h 2079137"/>
              <a:gd name="connsiteX103" fmla="*/ 6535046 w 12192000"/>
              <a:gd name="connsiteY103" fmla="*/ 1593283 h 2079137"/>
              <a:gd name="connsiteX104" fmla="*/ 6519853 w 12192000"/>
              <a:gd name="connsiteY104" fmla="*/ 1595771 h 2079137"/>
              <a:gd name="connsiteX105" fmla="*/ 6514280 w 12192000"/>
              <a:gd name="connsiteY105" fmla="*/ 1597376 h 2079137"/>
              <a:gd name="connsiteX106" fmla="*/ 6505824 w 12192000"/>
              <a:gd name="connsiteY106" fmla="*/ 1598298 h 2079137"/>
              <a:gd name="connsiteX107" fmla="*/ 6505573 w 12192000"/>
              <a:gd name="connsiteY107" fmla="*/ 1598109 h 2079137"/>
              <a:gd name="connsiteX108" fmla="*/ 6497741 w 12192000"/>
              <a:gd name="connsiteY108" fmla="*/ 1599392 h 2079137"/>
              <a:gd name="connsiteX109" fmla="*/ 6459992 w 12192000"/>
              <a:gd name="connsiteY109" fmla="*/ 1608358 h 2079137"/>
              <a:gd name="connsiteX110" fmla="*/ 6404572 w 12192000"/>
              <a:gd name="connsiteY110" fmla="*/ 1593771 h 2079137"/>
              <a:gd name="connsiteX111" fmla="*/ 6382671 w 12192000"/>
              <a:gd name="connsiteY111" fmla="*/ 1592612 h 2079137"/>
              <a:gd name="connsiteX112" fmla="*/ 6369843 w 12192000"/>
              <a:gd name="connsiteY112" fmla="*/ 1590015 h 2079137"/>
              <a:gd name="connsiteX113" fmla="*/ 6269740 w 12192000"/>
              <a:gd name="connsiteY113" fmla="*/ 1614633 h 2079137"/>
              <a:gd name="connsiteX114" fmla="*/ 6255405 w 12192000"/>
              <a:gd name="connsiteY114" fmla="*/ 1620529 h 2079137"/>
              <a:gd name="connsiteX115" fmla="*/ 6244248 w 12192000"/>
              <a:gd name="connsiteY115" fmla="*/ 1629561 h 2079137"/>
              <a:gd name="connsiteX116" fmla="*/ 6086396 w 12192000"/>
              <a:gd name="connsiteY116" fmla="*/ 1642666 h 2079137"/>
              <a:gd name="connsiteX117" fmla="*/ 5867429 w 12192000"/>
              <a:gd name="connsiteY117" fmla="*/ 1695554 h 2079137"/>
              <a:gd name="connsiteX118" fmla="*/ 5772864 w 12192000"/>
              <a:gd name="connsiteY118" fmla="*/ 1689002 h 2079137"/>
              <a:gd name="connsiteX119" fmla="*/ 5629833 w 12192000"/>
              <a:gd name="connsiteY119" fmla="*/ 1713273 h 2079137"/>
              <a:gd name="connsiteX120" fmla="*/ 5504771 w 12192000"/>
              <a:gd name="connsiteY120" fmla="*/ 1725744 h 2079137"/>
              <a:gd name="connsiteX121" fmla="*/ 5490967 w 12192000"/>
              <a:gd name="connsiteY121" fmla="*/ 1726367 h 2079137"/>
              <a:gd name="connsiteX122" fmla="*/ 5486015 w 12192000"/>
              <a:gd name="connsiteY122" fmla="*/ 1721481 h 2079137"/>
              <a:gd name="connsiteX123" fmla="*/ 5439364 w 12192000"/>
              <a:gd name="connsiteY123" fmla="*/ 1721349 h 2079137"/>
              <a:gd name="connsiteX124" fmla="*/ 5350025 w 12192000"/>
              <a:gd name="connsiteY124" fmla="*/ 1729885 h 2079137"/>
              <a:gd name="connsiteX125" fmla="*/ 5336104 w 12192000"/>
              <a:gd name="connsiteY125" fmla="*/ 1734377 h 2079137"/>
              <a:gd name="connsiteX126" fmla="*/ 5245234 w 12192000"/>
              <a:gd name="connsiteY126" fmla="*/ 1738520 h 2079137"/>
              <a:gd name="connsiteX127" fmla="*/ 5182955 w 12192000"/>
              <a:gd name="connsiteY127" fmla="*/ 1744622 h 2079137"/>
              <a:gd name="connsiteX128" fmla="*/ 5169506 w 12192000"/>
              <a:gd name="connsiteY128" fmla="*/ 1748993 h 2079137"/>
              <a:gd name="connsiteX129" fmla="*/ 5154299 w 12192000"/>
              <a:gd name="connsiteY129" fmla="*/ 1744080 h 2079137"/>
              <a:gd name="connsiteX130" fmla="*/ 5149917 w 12192000"/>
              <a:gd name="connsiteY130" fmla="*/ 1739727 h 2079137"/>
              <a:gd name="connsiteX131" fmla="*/ 5100319 w 12192000"/>
              <a:gd name="connsiteY131" fmla="*/ 1745797 h 2079137"/>
              <a:gd name="connsiteX132" fmla="*/ 5094361 w 12192000"/>
              <a:gd name="connsiteY132" fmla="*/ 1745767 h 2079137"/>
              <a:gd name="connsiteX133" fmla="*/ 5053410 w 12192000"/>
              <a:gd name="connsiteY133" fmla="*/ 1742790 h 2079137"/>
              <a:gd name="connsiteX134" fmla="*/ 4992711 w 12192000"/>
              <a:gd name="connsiteY134" fmla="*/ 1734075 h 2079137"/>
              <a:gd name="connsiteX135" fmla="*/ 4930098 w 12192000"/>
              <a:gd name="connsiteY135" fmla="*/ 1717312 h 2079137"/>
              <a:gd name="connsiteX136" fmla="*/ 4893834 w 12192000"/>
              <a:gd name="connsiteY136" fmla="*/ 1710028 h 2079137"/>
              <a:gd name="connsiteX137" fmla="*/ 4868730 w 12192000"/>
              <a:gd name="connsiteY137" fmla="*/ 1702384 h 2079137"/>
              <a:gd name="connsiteX138" fmla="*/ 4797925 w 12192000"/>
              <a:gd name="connsiteY138" fmla="*/ 1695535 h 2079137"/>
              <a:gd name="connsiteX139" fmla="*/ 4677670 w 12192000"/>
              <a:gd name="connsiteY139" fmla="*/ 1689453 h 2079137"/>
              <a:gd name="connsiteX140" fmla="*/ 4634248 w 12192000"/>
              <a:gd name="connsiteY140" fmla="*/ 1680227 h 2079137"/>
              <a:gd name="connsiteX141" fmla="*/ 4632434 w 12192000"/>
              <a:gd name="connsiteY141" fmla="*/ 1674607 h 2079137"/>
              <a:gd name="connsiteX142" fmla="*/ 4619204 w 12192000"/>
              <a:gd name="connsiteY142" fmla="*/ 1672507 h 2079137"/>
              <a:gd name="connsiteX143" fmla="*/ 4616283 w 12192000"/>
              <a:gd name="connsiteY143" fmla="*/ 1670977 h 2079137"/>
              <a:gd name="connsiteX144" fmla="*/ 4598926 w 12192000"/>
              <a:gd name="connsiteY144" fmla="*/ 1663178 h 2079137"/>
              <a:gd name="connsiteX145" fmla="*/ 4547069 w 12192000"/>
              <a:gd name="connsiteY145" fmla="*/ 1670642 h 2079137"/>
              <a:gd name="connsiteX146" fmla="*/ 4523516 w 12192000"/>
              <a:gd name="connsiteY146" fmla="*/ 1669785 h 2079137"/>
              <a:gd name="connsiteX147" fmla="*/ 4500586 w 12192000"/>
              <a:gd name="connsiteY147" fmla="*/ 1675912 h 2079137"/>
              <a:gd name="connsiteX148" fmla="*/ 4488196 w 12192000"/>
              <a:gd name="connsiteY148" fmla="*/ 1683463 h 2079137"/>
              <a:gd name="connsiteX149" fmla="*/ 4445463 w 12192000"/>
              <a:gd name="connsiteY149" fmla="*/ 1695634 h 2079137"/>
              <a:gd name="connsiteX150" fmla="*/ 4446550 w 12192000"/>
              <a:gd name="connsiteY150" fmla="*/ 1680538 h 2079137"/>
              <a:gd name="connsiteX151" fmla="*/ 4365375 w 12192000"/>
              <a:gd name="connsiteY151" fmla="*/ 1697935 h 2079137"/>
              <a:gd name="connsiteX152" fmla="*/ 4305123 w 12192000"/>
              <a:gd name="connsiteY152" fmla="*/ 1714185 h 2079137"/>
              <a:gd name="connsiteX153" fmla="*/ 4292665 w 12192000"/>
              <a:gd name="connsiteY153" fmla="*/ 1720703 h 2079137"/>
              <a:gd name="connsiteX154" fmla="*/ 4276789 w 12192000"/>
              <a:gd name="connsiteY154" fmla="*/ 1718367 h 2079137"/>
              <a:gd name="connsiteX155" fmla="*/ 4271683 w 12192000"/>
              <a:gd name="connsiteY155" fmla="*/ 1714801 h 2079137"/>
              <a:gd name="connsiteX156" fmla="*/ 4223918 w 12192000"/>
              <a:gd name="connsiteY156" fmla="*/ 1728936 h 2079137"/>
              <a:gd name="connsiteX157" fmla="*/ 4218039 w 12192000"/>
              <a:gd name="connsiteY157" fmla="*/ 1729885 h 2079137"/>
              <a:gd name="connsiteX158" fmla="*/ 4177153 w 12192000"/>
              <a:gd name="connsiteY158" fmla="*/ 1733691 h 2079137"/>
              <a:gd name="connsiteX159" fmla="*/ 4051032 w 12192000"/>
              <a:gd name="connsiteY159" fmla="*/ 1728886 h 2079137"/>
              <a:gd name="connsiteX160" fmla="*/ 4013978 w 12192000"/>
              <a:gd name="connsiteY160" fmla="*/ 1727679 h 2079137"/>
              <a:gd name="connsiteX161" fmla="*/ 3987857 w 12192000"/>
              <a:gd name="connsiteY161" fmla="*/ 1724282 h 2079137"/>
              <a:gd name="connsiteX162" fmla="*/ 3916852 w 12192000"/>
              <a:gd name="connsiteY162" fmla="*/ 1729184 h 2079137"/>
              <a:gd name="connsiteX163" fmla="*/ 3797263 w 12192000"/>
              <a:gd name="connsiteY163" fmla="*/ 1742976 h 2079137"/>
              <a:gd name="connsiteX164" fmla="*/ 3752806 w 12192000"/>
              <a:gd name="connsiteY164" fmla="*/ 1741033 h 2079137"/>
              <a:gd name="connsiteX165" fmla="*/ 3749997 w 12192000"/>
              <a:gd name="connsiteY165" fmla="*/ 1735799 h 2079137"/>
              <a:gd name="connsiteX166" fmla="*/ 3736582 w 12192000"/>
              <a:gd name="connsiteY166" fmla="*/ 1735907 h 2079137"/>
              <a:gd name="connsiteX167" fmla="*/ 3733428 w 12192000"/>
              <a:gd name="connsiteY167" fmla="*/ 1734881 h 2079137"/>
              <a:gd name="connsiteX168" fmla="*/ 3714911 w 12192000"/>
              <a:gd name="connsiteY168" fmla="*/ 1730056 h 2079137"/>
              <a:gd name="connsiteX169" fmla="*/ 3665172 w 12192000"/>
              <a:gd name="connsiteY169" fmla="*/ 1745936 h 2079137"/>
              <a:gd name="connsiteX170" fmla="*/ 3552006 w 12192000"/>
              <a:gd name="connsiteY170" fmla="*/ 1755220 h 2079137"/>
              <a:gd name="connsiteX171" fmla="*/ 3390301 w 12192000"/>
              <a:gd name="connsiteY171" fmla="*/ 1762546 h 2079137"/>
              <a:gd name="connsiteX172" fmla="*/ 3264312 w 12192000"/>
              <a:gd name="connsiteY172" fmla="*/ 1774620 h 2079137"/>
              <a:gd name="connsiteX173" fmla="*/ 3106901 w 12192000"/>
              <a:gd name="connsiteY173" fmla="*/ 1804264 h 2079137"/>
              <a:gd name="connsiteX174" fmla="*/ 2993303 w 12192000"/>
              <a:gd name="connsiteY174" fmla="*/ 1806542 h 2079137"/>
              <a:gd name="connsiteX175" fmla="*/ 2979115 w 12192000"/>
              <a:gd name="connsiteY175" fmla="*/ 1815432 h 2079137"/>
              <a:gd name="connsiteX176" fmla="*/ 2963118 w 12192000"/>
              <a:gd name="connsiteY176" fmla="*/ 1820962 h 2079137"/>
              <a:gd name="connsiteX177" fmla="*/ 2961156 w 12192000"/>
              <a:gd name="connsiteY177" fmla="*/ 1820297 h 2079137"/>
              <a:gd name="connsiteX178" fmla="*/ 2925719 w 12192000"/>
              <a:gd name="connsiteY178" fmla="*/ 1828468 h 2079137"/>
              <a:gd name="connsiteX179" fmla="*/ 2857951 w 12192000"/>
              <a:gd name="connsiteY179" fmla="*/ 1842496 h 2079137"/>
              <a:gd name="connsiteX180" fmla="*/ 2857427 w 12192000"/>
              <a:gd name="connsiteY180" fmla="*/ 1841591 h 2079137"/>
              <a:gd name="connsiteX181" fmla="*/ 2846731 w 12192000"/>
              <a:gd name="connsiteY181" fmla="*/ 1839316 h 2079137"/>
              <a:gd name="connsiteX182" fmla="*/ 2826290 w 12192000"/>
              <a:gd name="connsiteY182" fmla="*/ 1837274 h 2079137"/>
              <a:gd name="connsiteX183" fmla="*/ 2779146 w 12192000"/>
              <a:gd name="connsiteY183" fmla="*/ 1820071 h 2079137"/>
              <a:gd name="connsiteX184" fmla="*/ 2739608 w 12192000"/>
              <a:gd name="connsiteY184" fmla="*/ 1827861 h 2079137"/>
              <a:gd name="connsiteX185" fmla="*/ 2731631 w 12192000"/>
              <a:gd name="connsiteY185" fmla="*/ 1828881 h 2079137"/>
              <a:gd name="connsiteX186" fmla="*/ 2731464 w 12192000"/>
              <a:gd name="connsiteY186" fmla="*/ 1828677 h 2079137"/>
              <a:gd name="connsiteX187" fmla="*/ 2723037 w 12192000"/>
              <a:gd name="connsiteY187" fmla="*/ 1829303 h 2079137"/>
              <a:gd name="connsiteX188" fmla="*/ 2701616 w 12192000"/>
              <a:gd name="connsiteY188" fmla="*/ 1832725 h 2079137"/>
              <a:gd name="connsiteX189" fmla="*/ 2696239 w 12192000"/>
              <a:gd name="connsiteY189" fmla="*/ 1831904 h 2079137"/>
              <a:gd name="connsiteX190" fmla="*/ 2663445 w 12192000"/>
              <a:gd name="connsiteY190" fmla="*/ 1825958 h 2079137"/>
              <a:gd name="connsiteX191" fmla="*/ 2560925 w 12192000"/>
              <a:gd name="connsiteY191" fmla="*/ 1829094 h 2079137"/>
              <a:gd name="connsiteX192" fmla="*/ 2458739 w 12192000"/>
              <a:gd name="connsiteY192" fmla="*/ 1834479 h 2079137"/>
              <a:gd name="connsiteX193" fmla="*/ 2356074 w 12192000"/>
              <a:gd name="connsiteY193" fmla="*/ 1836991 h 2079137"/>
              <a:gd name="connsiteX194" fmla="*/ 2304241 w 12192000"/>
              <a:gd name="connsiteY194" fmla="*/ 1822021 h 2079137"/>
              <a:gd name="connsiteX195" fmla="*/ 2298362 w 12192000"/>
              <a:gd name="connsiteY195" fmla="*/ 1822125 h 2079137"/>
              <a:gd name="connsiteX196" fmla="*/ 2283527 w 12192000"/>
              <a:gd name="connsiteY196" fmla="*/ 1826361 h 2079137"/>
              <a:gd name="connsiteX197" fmla="*/ 2278150 w 12192000"/>
              <a:gd name="connsiteY197" fmla="*/ 1828604 h 2079137"/>
              <a:gd name="connsiteX198" fmla="*/ 2269853 w 12192000"/>
              <a:gd name="connsiteY198" fmla="*/ 1830502 h 2079137"/>
              <a:gd name="connsiteX199" fmla="*/ 2269585 w 12192000"/>
              <a:gd name="connsiteY199" fmla="*/ 1830341 h 2079137"/>
              <a:gd name="connsiteX200" fmla="*/ 2225332 w 12192000"/>
              <a:gd name="connsiteY200" fmla="*/ 1845825 h 2079137"/>
              <a:gd name="connsiteX201" fmla="*/ 2169048 w 12192000"/>
              <a:gd name="connsiteY201" fmla="*/ 1837658 h 2079137"/>
              <a:gd name="connsiteX202" fmla="*/ 2147231 w 12192000"/>
              <a:gd name="connsiteY202" fmla="*/ 1839027 h 2079137"/>
              <a:gd name="connsiteX203" fmla="*/ 2135241 w 12192000"/>
              <a:gd name="connsiteY203" fmla="*/ 1838652 h 2079137"/>
              <a:gd name="connsiteX204" fmla="*/ 2099215 w 12192000"/>
              <a:gd name="connsiteY204" fmla="*/ 1850768 h 2079137"/>
              <a:gd name="connsiteX205" fmla="*/ 2094046 w 12192000"/>
              <a:gd name="connsiteY205" fmla="*/ 1850806 h 2079137"/>
              <a:gd name="connsiteX206" fmla="*/ 2071850 w 12192000"/>
              <a:gd name="connsiteY206" fmla="*/ 1861319 h 2079137"/>
              <a:gd name="connsiteX207" fmla="*/ 2039607 w 12192000"/>
              <a:gd name="connsiteY207" fmla="*/ 1874318 h 2079137"/>
              <a:gd name="connsiteX208" fmla="*/ 2037289 w 12192000"/>
              <a:gd name="connsiteY208" fmla="*/ 1874025 h 2079137"/>
              <a:gd name="connsiteX209" fmla="*/ 2023615 w 12192000"/>
              <a:gd name="connsiteY209" fmla="*/ 1881562 h 2079137"/>
              <a:gd name="connsiteX210" fmla="*/ 1957176 w 12192000"/>
              <a:gd name="connsiteY210" fmla="*/ 1898709 h 2079137"/>
              <a:gd name="connsiteX211" fmla="*/ 1858081 w 12192000"/>
              <a:gd name="connsiteY211" fmla="*/ 1923144 h 2079137"/>
              <a:gd name="connsiteX212" fmla="*/ 1738865 w 12192000"/>
              <a:gd name="connsiteY212" fmla="*/ 1944965 h 2079137"/>
              <a:gd name="connsiteX213" fmla="*/ 1616692 w 12192000"/>
              <a:gd name="connsiteY213" fmla="*/ 1989107 h 2079137"/>
              <a:gd name="connsiteX214" fmla="*/ 1411898 w 12192000"/>
              <a:gd name="connsiteY214" fmla="*/ 2046254 h 2079137"/>
              <a:gd name="connsiteX215" fmla="*/ 1375780 w 12192000"/>
              <a:gd name="connsiteY215" fmla="*/ 2047961 h 2079137"/>
              <a:gd name="connsiteX216" fmla="*/ 1375707 w 12192000"/>
              <a:gd name="connsiteY216" fmla="*/ 2047981 h 2079137"/>
              <a:gd name="connsiteX217" fmla="*/ 1285585 w 12192000"/>
              <a:gd name="connsiteY217" fmla="*/ 2047113 h 2079137"/>
              <a:gd name="connsiteX218" fmla="*/ 1263658 w 12192000"/>
              <a:gd name="connsiteY218" fmla="*/ 2041397 h 2079137"/>
              <a:gd name="connsiteX219" fmla="*/ 1170403 w 12192000"/>
              <a:gd name="connsiteY219" fmla="*/ 2033399 h 2079137"/>
              <a:gd name="connsiteX220" fmla="*/ 1153718 w 12192000"/>
              <a:gd name="connsiteY220" fmla="*/ 2029576 h 2079137"/>
              <a:gd name="connsiteX221" fmla="*/ 1133937 w 12192000"/>
              <a:gd name="connsiteY221" fmla="*/ 2032149 h 2079137"/>
              <a:gd name="connsiteX222" fmla="*/ 1054999 w 12192000"/>
              <a:gd name="connsiteY222" fmla="*/ 2043242 h 2079137"/>
              <a:gd name="connsiteX223" fmla="*/ 1018405 w 12192000"/>
              <a:gd name="connsiteY223" fmla="*/ 2048281 h 2079137"/>
              <a:gd name="connsiteX224" fmla="*/ 1016563 w 12192000"/>
              <a:gd name="connsiteY224" fmla="*/ 2051718 h 2079137"/>
              <a:gd name="connsiteX225" fmla="*/ 1008284 w 12192000"/>
              <a:gd name="connsiteY225" fmla="*/ 2046742 h 2079137"/>
              <a:gd name="connsiteX226" fmla="*/ 981974 w 12192000"/>
              <a:gd name="connsiteY226" fmla="*/ 2048363 h 2079137"/>
              <a:gd name="connsiteX227" fmla="*/ 971903 w 12192000"/>
              <a:gd name="connsiteY227" fmla="*/ 2053484 h 2079137"/>
              <a:gd name="connsiteX228" fmla="*/ 954015 w 12192000"/>
              <a:gd name="connsiteY228" fmla="*/ 2052529 h 2079137"/>
              <a:gd name="connsiteX229" fmla="*/ 839571 w 12192000"/>
              <a:gd name="connsiteY229" fmla="*/ 2046509 h 2079137"/>
              <a:gd name="connsiteX230" fmla="*/ 823321 w 12192000"/>
              <a:gd name="connsiteY230" fmla="*/ 2054296 h 2079137"/>
              <a:gd name="connsiteX231" fmla="*/ 800990 w 12192000"/>
              <a:gd name="connsiteY231" fmla="*/ 2051523 h 2079137"/>
              <a:gd name="connsiteX232" fmla="*/ 776439 w 12192000"/>
              <a:gd name="connsiteY232" fmla="*/ 2062634 h 2079137"/>
              <a:gd name="connsiteX233" fmla="*/ 763041 w 12192000"/>
              <a:gd name="connsiteY233" fmla="*/ 2063995 h 2079137"/>
              <a:gd name="connsiteX234" fmla="*/ 757863 w 12192000"/>
              <a:gd name="connsiteY234" fmla="*/ 2065877 h 2079137"/>
              <a:gd name="connsiteX235" fmla="*/ 745053 w 12192000"/>
              <a:gd name="connsiteY235" fmla="*/ 2051831 h 2079137"/>
              <a:gd name="connsiteX236" fmla="*/ 722609 w 12192000"/>
              <a:gd name="connsiteY236" fmla="*/ 2049504 h 2079137"/>
              <a:gd name="connsiteX237" fmla="*/ 717618 w 12192000"/>
              <a:gd name="connsiteY237" fmla="*/ 2042131 h 2079137"/>
              <a:gd name="connsiteX238" fmla="*/ 703285 w 12192000"/>
              <a:gd name="connsiteY238" fmla="*/ 2046808 h 2079137"/>
              <a:gd name="connsiteX239" fmla="*/ 680199 w 12192000"/>
              <a:gd name="connsiteY239" fmla="*/ 2051947 h 2079137"/>
              <a:gd name="connsiteX240" fmla="*/ 667351 w 12192000"/>
              <a:gd name="connsiteY240" fmla="*/ 2054469 h 2079137"/>
              <a:gd name="connsiteX241" fmla="*/ 660961 w 12192000"/>
              <a:gd name="connsiteY241" fmla="*/ 2049404 h 2079137"/>
              <a:gd name="connsiteX242" fmla="*/ 638282 w 12192000"/>
              <a:gd name="connsiteY242" fmla="*/ 2060093 h 2079137"/>
              <a:gd name="connsiteX243" fmla="*/ 583551 w 12192000"/>
              <a:gd name="connsiteY243" fmla="*/ 2070197 h 2079137"/>
              <a:gd name="connsiteX244" fmla="*/ 525274 w 12192000"/>
              <a:gd name="connsiteY244" fmla="*/ 2079137 h 2079137"/>
              <a:gd name="connsiteX245" fmla="*/ 405635 w 12192000"/>
              <a:gd name="connsiteY245" fmla="*/ 2059339 h 2079137"/>
              <a:gd name="connsiteX246" fmla="*/ 281555 w 12192000"/>
              <a:gd name="connsiteY246" fmla="*/ 2022847 h 2079137"/>
              <a:gd name="connsiteX247" fmla="*/ 98513 w 12192000"/>
              <a:gd name="connsiteY247" fmla="*/ 1969504 h 2079137"/>
              <a:gd name="connsiteX248" fmla="*/ 56191 w 12192000"/>
              <a:gd name="connsiteY248" fmla="*/ 1950709 h 2079137"/>
              <a:gd name="connsiteX249" fmla="*/ 0 w 12192000"/>
              <a:gd name="connsiteY249" fmla="*/ 1935789 h 2079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Lst>
            <a:rect l="l" t="t" r="r" b="b"/>
            <a:pathLst>
              <a:path w="12192000" h="2079137">
                <a:moveTo>
                  <a:pt x="12160143" y="831692"/>
                </a:moveTo>
                <a:lnTo>
                  <a:pt x="12159112" y="833361"/>
                </a:lnTo>
                <a:cubicBezTo>
                  <a:pt x="12157915" y="833832"/>
                  <a:pt x="12157402" y="833649"/>
                  <a:pt x="12158912" y="832430"/>
                </a:cubicBezTo>
                <a:close/>
                <a:moveTo>
                  <a:pt x="0" y="0"/>
                </a:moveTo>
                <a:lnTo>
                  <a:pt x="12192000" y="0"/>
                </a:lnTo>
                <a:lnTo>
                  <a:pt x="12192000" y="558063"/>
                </a:lnTo>
                <a:lnTo>
                  <a:pt x="12189259" y="810508"/>
                </a:lnTo>
                <a:lnTo>
                  <a:pt x="12170847" y="825280"/>
                </a:lnTo>
                <a:lnTo>
                  <a:pt x="12160143" y="831692"/>
                </a:lnTo>
                <a:lnTo>
                  <a:pt x="12163806" y="825759"/>
                </a:lnTo>
                <a:cubicBezTo>
                  <a:pt x="12125449" y="821525"/>
                  <a:pt x="12082203" y="824698"/>
                  <a:pt x="12056557" y="810176"/>
                </a:cubicBezTo>
                <a:cubicBezTo>
                  <a:pt x="12050902" y="790976"/>
                  <a:pt x="11923731" y="799312"/>
                  <a:pt x="11900316" y="789618"/>
                </a:cubicBezTo>
                <a:cubicBezTo>
                  <a:pt x="11841702" y="803374"/>
                  <a:pt x="11823963" y="832645"/>
                  <a:pt x="11791206" y="824176"/>
                </a:cubicBezTo>
                <a:cubicBezTo>
                  <a:pt x="11768977" y="817380"/>
                  <a:pt x="11683857" y="828947"/>
                  <a:pt x="11659257" y="800841"/>
                </a:cubicBezTo>
                <a:cubicBezTo>
                  <a:pt x="11617173" y="818107"/>
                  <a:pt x="11602556" y="790694"/>
                  <a:pt x="11569789" y="797135"/>
                </a:cubicBezTo>
                <a:cubicBezTo>
                  <a:pt x="11498310" y="795094"/>
                  <a:pt x="11458472" y="819882"/>
                  <a:pt x="11367885" y="791985"/>
                </a:cubicBezTo>
                <a:cubicBezTo>
                  <a:pt x="11325508" y="798158"/>
                  <a:pt x="11266580" y="755023"/>
                  <a:pt x="11174663" y="788721"/>
                </a:cubicBezTo>
                <a:cubicBezTo>
                  <a:pt x="11122703" y="792192"/>
                  <a:pt x="11150009" y="775410"/>
                  <a:pt x="11068220" y="786994"/>
                </a:cubicBezTo>
                <a:cubicBezTo>
                  <a:pt x="11046931" y="759861"/>
                  <a:pt x="10919185" y="793102"/>
                  <a:pt x="10893266" y="794013"/>
                </a:cubicBezTo>
                <a:cubicBezTo>
                  <a:pt x="10874184" y="776189"/>
                  <a:pt x="10862860" y="788743"/>
                  <a:pt x="10844025" y="789857"/>
                </a:cubicBezTo>
                <a:cubicBezTo>
                  <a:pt x="10836453" y="779294"/>
                  <a:pt x="10820690" y="778184"/>
                  <a:pt x="10814353" y="789010"/>
                </a:cubicBezTo>
                <a:cubicBezTo>
                  <a:pt x="10819669" y="816016"/>
                  <a:pt x="10754019" y="789067"/>
                  <a:pt x="10748393" y="806738"/>
                </a:cubicBezTo>
                <a:cubicBezTo>
                  <a:pt x="10687156" y="807873"/>
                  <a:pt x="10550299" y="781800"/>
                  <a:pt x="10468256" y="778733"/>
                </a:cubicBezTo>
                <a:cubicBezTo>
                  <a:pt x="10436666" y="770025"/>
                  <a:pt x="10371995" y="797252"/>
                  <a:pt x="10256131" y="788332"/>
                </a:cubicBezTo>
                <a:cubicBezTo>
                  <a:pt x="10240995" y="781626"/>
                  <a:pt x="10182664" y="765742"/>
                  <a:pt x="10177442" y="777371"/>
                </a:cubicBezTo>
                <a:cubicBezTo>
                  <a:pt x="10141447" y="775683"/>
                  <a:pt x="10030323" y="810071"/>
                  <a:pt x="10006086" y="792651"/>
                </a:cubicBezTo>
                <a:cubicBezTo>
                  <a:pt x="10009448" y="818833"/>
                  <a:pt x="9960389" y="791426"/>
                  <a:pt x="9952382" y="815411"/>
                </a:cubicBezTo>
                <a:lnTo>
                  <a:pt x="9926457" y="827295"/>
                </a:lnTo>
                <a:lnTo>
                  <a:pt x="9843405" y="867046"/>
                </a:lnTo>
                <a:lnTo>
                  <a:pt x="9830866" y="875047"/>
                </a:lnTo>
                <a:lnTo>
                  <a:pt x="9801807" y="872272"/>
                </a:lnTo>
                <a:lnTo>
                  <a:pt x="9785653" y="861743"/>
                </a:lnTo>
                <a:lnTo>
                  <a:pt x="9781177" y="864820"/>
                </a:lnTo>
                <a:cubicBezTo>
                  <a:pt x="9776153" y="871003"/>
                  <a:pt x="9773556" y="874842"/>
                  <a:pt x="9768640" y="869379"/>
                </a:cubicBezTo>
                <a:lnTo>
                  <a:pt x="9712211" y="900283"/>
                </a:lnTo>
                <a:cubicBezTo>
                  <a:pt x="9706243" y="902750"/>
                  <a:pt x="9698952" y="902954"/>
                  <a:pt x="9689465" y="899268"/>
                </a:cubicBezTo>
                <a:cubicBezTo>
                  <a:pt x="9670819" y="902906"/>
                  <a:pt x="9618108" y="917739"/>
                  <a:pt x="9600339" y="922112"/>
                </a:cubicBezTo>
                <a:lnTo>
                  <a:pt x="9582850" y="925510"/>
                </a:lnTo>
                <a:cubicBezTo>
                  <a:pt x="9574400" y="928631"/>
                  <a:pt x="9556868" y="938130"/>
                  <a:pt x="9549638" y="940845"/>
                </a:cubicBezTo>
                <a:cubicBezTo>
                  <a:pt x="9543792" y="942327"/>
                  <a:pt x="9546812" y="939351"/>
                  <a:pt x="9539471" y="941799"/>
                </a:cubicBezTo>
                <a:cubicBezTo>
                  <a:pt x="9538994" y="947702"/>
                  <a:pt x="9536009" y="953248"/>
                  <a:pt x="9505592" y="955533"/>
                </a:cubicBezTo>
                <a:cubicBezTo>
                  <a:pt x="9486013" y="968563"/>
                  <a:pt x="9460860" y="978842"/>
                  <a:pt x="9432569" y="985377"/>
                </a:cubicBezTo>
                <a:cubicBezTo>
                  <a:pt x="9426990" y="980335"/>
                  <a:pt x="9418918" y="990185"/>
                  <a:pt x="9414216" y="992655"/>
                </a:cubicBezTo>
                <a:cubicBezTo>
                  <a:pt x="9412644" y="989014"/>
                  <a:pt x="9400057" y="989255"/>
                  <a:pt x="9397106" y="992980"/>
                </a:cubicBezTo>
                <a:cubicBezTo>
                  <a:pt x="9314093" y="1020862"/>
                  <a:pt x="9349678" y="978420"/>
                  <a:pt x="9305108" y="1007767"/>
                </a:cubicBezTo>
                <a:cubicBezTo>
                  <a:pt x="9296670" y="1010324"/>
                  <a:pt x="9289251" y="1009612"/>
                  <a:pt x="9282434" y="1007523"/>
                </a:cubicBezTo>
                <a:lnTo>
                  <a:pt x="9271941" y="1002839"/>
                </a:lnTo>
                <a:lnTo>
                  <a:pt x="9238227" y="1017668"/>
                </a:lnTo>
                <a:cubicBezTo>
                  <a:pt x="9221294" y="1023415"/>
                  <a:pt x="9203166" y="1027997"/>
                  <a:pt x="9184265" y="1031275"/>
                </a:cubicBezTo>
                <a:cubicBezTo>
                  <a:pt x="9178371" y="1024135"/>
                  <a:pt x="9165618" y="1036637"/>
                  <a:pt x="9159000" y="1039569"/>
                </a:cubicBezTo>
                <a:cubicBezTo>
                  <a:pt x="9157881" y="1034602"/>
                  <a:pt x="9141725" y="1033964"/>
                  <a:pt x="9137031" y="1038699"/>
                </a:cubicBezTo>
                <a:cubicBezTo>
                  <a:pt x="9023973" y="1069523"/>
                  <a:pt x="9079946" y="1015706"/>
                  <a:pt x="9015702" y="1051400"/>
                </a:cubicBezTo>
                <a:lnTo>
                  <a:pt x="8971403" y="1040542"/>
                </a:lnTo>
                <a:lnTo>
                  <a:pt x="8961826" y="1045364"/>
                </a:lnTo>
                <a:cubicBezTo>
                  <a:pt x="8922837" y="1050010"/>
                  <a:pt x="8909116" y="1040754"/>
                  <a:pt x="8888623" y="1053908"/>
                </a:cubicBezTo>
                <a:cubicBezTo>
                  <a:pt x="8850424" y="1035587"/>
                  <a:pt x="8865892" y="1054194"/>
                  <a:pt x="8841066" y="1060421"/>
                </a:cubicBezTo>
                <a:cubicBezTo>
                  <a:pt x="8818353" y="1064878"/>
                  <a:pt x="8775995" y="1076068"/>
                  <a:pt x="8752342" y="1080646"/>
                </a:cubicBezTo>
                <a:cubicBezTo>
                  <a:pt x="8736966" y="1099406"/>
                  <a:pt x="8723186" y="1079948"/>
                  <a:pt x="8699139" y="1087885"/>
                </a:cubicBezTo>
                <a:cubicBezTo>
                  <a:pt x="8688630" y="1095506"/>
                  <a:pt x="8680324" y="1097539"/>
                  <a:pt x="8667273" y="1092062"/>
                </a:cubicBezTo>
                <a:cubicBezTo>
                  <a:pt x="8619205" y="1128818"/>
                  <a:pt x="8634590" y="1097116"/>
                  <a:pt x="8586064" y="1114603"/>
                </a:cubicBezTo>
                <a:cubicBezTo>
                  <a:pt x="8544721" y="1131913"/>
                  <a:pt x="8496602" y="1145520"/>
                  <a:pt x="8460312" y="1179878"/>
                </a:cubicBezTo>
                <a:cubicBezTo>
                  <a:pt x="8454266" y="1189140"/>
                  <a:pt x="8435781" y="1194455"/>
                  <a:pt x="8419023" y="1191748"/>
                </a:cubicBezTo>
                <a:cubicBezTo>
                  <a:pt x="8416138" y="1191283"/>
                  <a:pt x="8413416" y="1190591"/>
                  <a:pt x="8410939" y="1189696"/>
                </a:cubicBezTo>
                <a:cubicBezTo>
                  <a:pt x="8390077" y="1213458"/>
                  <a:pt x="8370324" y="1205397"/>
                  <a:pt x="8362040" y="1220820"/>
                </a:cubicBezTo>
                <a:cubicBezTo>
                  <a:pt x="8320616" y="1231942"/>
                  <a:pt x="8281663" y="1222882"/>
                  <a:pt x="8273677" y="1236495"/>
                </a:cubicBezTo>
                <a:cubicBezTo>
                  <a:pt x="8251358" y="1238573"/>
                  <a:pt x="8216738" y="1228341"/>
                  <a:pt x="8204283" y="1243537"/>
                </a:cubicBezTo>
                <a:cubicBezTo>
                  <a:pt x="8198634" y="1233135"/>
                  <a:pt x="8181550" y="1254947"/>
                  <a:pt x="8166550" y="1249551"/>
                </a:cubicBezTo>
                <a:cubicBezTo>
                  <a:pt x="8155570" y="1244572"/>
                  <a:pt x="8147825" y="1250027"/>
                  <a:pt x="8137785" y="1251636"/>
                </a:cubicBezTo>
                <a:cubicBezTo>
                  <a:pt x="8123427" y="1248361"/>
                  <a:pt x="8081662" y="1261833"/>
                  <a:pt x="8071596" y="1269274"/>
                </a:cubicBezTo>
                <a:cubicBezTo>
                  <a:pt x="8048949" y="1293759"/>
                  <a:pt x="7983924" y="1284712"/>
                  <a:pt x="7964816" y="1303668"/>
                </a:cubicBezTo>
                <a:cubicBezTo>
                  <a:pt x="7957137" y="1306992"/>
                  <a:pt x="7949335" y="1308861"/>
                  <a:pt x="7941495" y="1309821"/>
                </a:cubicBezTo>
                <a:lnTo>
                  <a:pt x="7919123" y="1310466"/>
                </a:lnTo>
                <a:lnTo>
                  <a:pt x="7911902" y="1306569"/>
                </a:lnTo>
                <a:lnTo>
                  <a:pt x="7898703" y="1309208"/>
                </a:lnTo>
                <a:lnTo>
                  <a:pt x="7894703" y="1308939"/>
                </a:lnTo>
                <a:lnTo>
                  <a:pt x="7872267" y="1308370"/>
                </a:lnTo>
                <a:cubicBezTo>
                  <a:pt x="7886550" y="1330359"/>
                  <a:pt x="7812648" y="1314851"/>
                  <a:pt x="7836454" y="1331265"/>
                </a:cubicBezTo>
                <a:cubicBezTo>
                  <a:pt x="7798907" y="1336933"/>
                  <a:pt x="7831419" y="1351068"/>
                  <a:pt x="7782451" y="1339601"/>
                </a:cubicBezTo>
                <a:cubicBezTo>
                  <a:pt x="7727636" y="1365002"/>
                  <a:pt x="7583002" y="1338768"/>
                  <a:pt x="7542969" y="1372495"/>
                </a:cubicBezTo>
                <a:cubicBezTo>
                  <a:pt x="7546396" y="1360942"/>
                  <a:pt x="7492851" y="1424323"/>
                  <a:pt x="7476832" y="1431655"/>
                </a:cubicBezTo>
                <a:cubicBezTo>
                  <a:pt x="7439619" y="1443703"/>
                  <a:pt x="7425596" y="1454661"/>
                  <a:pt x="7370237" y="1474339"/>
                </a:cubicBezTo>
                <a:cubicBezTo>
                  <a:pt x="7316246" y="1485928"/>
                  <a:pt x="7281903" y="1512712"/>
                  <a:pt x="7222223" y="1510199"/>
                </a:cubicBezTo>
                <a:cubicBezTo>
                  <a:pt x="7221190" y="1514030"/>
                  <a:pt x="7218885" y="1517398"/>
                  <a:pt x="7215703" y="1520424"/>
                </a:cubicBezTo>
                <a:lnTo>
                  <a:pt x="7204548" y="1528145"/>
                </a:lnTo>
                <a:lnTo>
                  <a:pt x="7202038" y="1527954"/>
                </a:lnTo>
                <a:lnTo>
                  <a:pt x="7173860" y="1541605"/>
                </a:lnTo>
                <a:lnTo>
                  <a:pt x="7155079" y="1552495"/>
                </a:lnTo>
                <a:lnTo>
                  <a:pt x="7149757" y="1552732"/>
                </a:lnTo>
                <a:cubicBezTo>
                  <a:pt x="7141378" y="1554948"/>
                  <a:pt x="7115959" y="1563256"/>
                  <a:pt x="7104804" y="1565792"/>
                </a:cubicBezTo>
                <a:cubicBezTo>
                  <a:pt x="7099811" y="1550850"/>
                  <a:pt x="7096935" y="1561973"/>
                  <a:pt x="7082824" y="1567947"/>
                </a:cubicBezTo>
                <a:cubicBezTo>
                  <a:pt x="7071919" y="1546070"/>
                  <a:pt x="7039417" y="1570606"/>
                  <a:pt x="7021520" y="1562334"/>
                </a:cubicBezTo>
                <a:cubicBezTo>
                  <a:pt x="7011400" y="1567217"/>
                  <a:pt x="7000495" y="1571981"/>
                  <a:pt x="6988956" y="1576442"/>
                </a:cubicBezTo>
                <a:lnTo>
                  <a:pt x="6981922" y="1578821"/>
                </a:lnTo>
                <a:lnTo>
                  <a:pt x="6981583" y="1578678"/>
                </a:lnTo>
                <a:cubicBezTo>
                  <a:pt x="6979627" y="1578791"/>
                  <a:pt x="6977153" y="1579421"/>
                  <a:pt x="6973762" y="1580811"/>
                </a:cubicBezTo>
                <a:lnTo>
                  <a:pt x="6969093" y="1583157"/>
                </a:lnTo>
                <a:lnTo>
                  <a:pt x="6890037" y="1575825"/>
                </a:lnTo>
                <a:cubicBezTo>
                  <a:pt x="6849459" y="1579997"/>
                  <a:pt x="6820022" y="1566922"/>
                  <a:pt x="6785054" y="1582200"/>
                </a:cubicBezTo>
                <a:cubicBezTo>
                  <a:pt x="6747047" y="1586037"/>
                  <a:pt x="6712794" y="1582954"/>
                  <a:pt x="6681692" y="1591296"/>
                </a:cubicBezTo>
                <a:cubicBezTo>
                  <a:pt x="6667557" y="1587501"/>
                  <a:pt x="6654822" y="1586753"/>
                  <a:pt x="6644556" y="1595940"/>
                </a:cubicBezTo>
                <a:cubicBezTo>
                  <a:pt x="6608615" y="1597269"/>
                  <a:pt x="6597697" y="1587005"/>
                  <a:pt x="6577106" y="1598261"/>
                </a:cubicBezTo>
                <a:lnTo>
                  <a:pt x="6544183" y="1596149"/>
                </a:lnTo>
                <a:lnTo>
                  <a:pt x="6540921" y="1593857"/>
                </a:lnTo>
                <a:lnTo>
                  <a:pt x="6535046" y="1593283"/>
                </a:lnTo>
                <a:lnTo>
                  <a:pt x="6519853" y="1595771"/>
                </a:lnTo>
                <a:lnTo>
                  <a:pt x="6514280" y="1597376"/>
                </a:lnTo>
                <a:cubicBezTo>
                  <a:pt x="6510385" y="1598232"/>
                  <a:pt x="6507735" y="1598481"/>
                  <a:pt x="6505824" y="1598298"/>
                </a:cubicBezTo>
                <a:lnTo>
                  <a:pt x="6505573" y="1598109"/>
                </a:lnTo>
                <a:lnTo>
                  <a:pt x="6497741" y="1599392"/>
                </a:lnTo>
                <a:cubicBezTo>
                  <a:pt x="6484628" y="1602044"/>
                  <a:pt x="6471968" y="1605085"/>
                  <a:pt x="6459992" y="1608358"/>
                </a:cubicBezTo>
                <a:cubicBezTo>
                  <a:pt x="6447037" y="1597612"/>
                  <a:pt x="6404274" y="1616787"/>
                  <a:pt x="6404572" y="1593771"/>
                </a:cubicBezTo>
                <a:cubicBezTo>
                  <a:pt x="6388277" y="1597519"/>
                  <a:pt x="6380141" y="1607970"/>
                  <a:pt x="6382671" y="1592612"/>
                </a:cubicBezTo>
                <a:lnTo>
                  <a:pt x="6369843" y="1590015"/>
                </a:lnTo>
                <a:lnTo>
                  <a:pt x="6269740" y="1614633"/>
                </a:lnTo>
                <a:lnTo>
                  <a:pt x="6255405" y="1620529"/>
                </a:lnTo>
                <a:cubicBezTo>
                  <a:pt x="6250911" y="1623016"/>
                  <a:pt x="6247090" y="1625968"/>
                  <a:pt x="6244248" y="1629561"/>
                </a:cubicBezTo>
                <a:cubicBezTo>
                  <a:pt x="6188859" y="1618246"/>
                  <a:pt x="6143250" y="1639346"/>
                  <a:pt x="6086396" y="1642666"/>
                </a:cubicBezTo>
                <a:cubicBezTo>
                  <a:pt x="6024311" y="1653696"/>
                  <a:pt x="5889522" y="1686499"/>
                  <a:pt x="5867429" y="1695554"/>
                </a:cubicBezTo>
                <a:cubicBezTo>
                  <a:pt x="5848669" y="1700350"/>
                  <a:pt x="5763994" y="1699795"/>
                  <a:pt x="5772864" y="1689002"/>
                </a:cubicBezTo>
                <a:cubicBezTo>
                  <a:pt x="5718480" y="1716048"/>
                  <a:pt x="5694188" y="1696562"/>
                  <a:pt x="5629833" y="1713273"/>
                </a:cubicBezTo>
                <a:lnTo>
                  <a:pt x="5504771" y="1725744"/>
                </a:lnTo>
                <a:lnTo>
                  <a:pt x="5490967" y="1726367"/>
                </a:lnTo>
                <a:lnTo>
                  <a:pt x="5486015" y="1721481"/>
                </a:lnTo>
                <a:lnTo>
                  <a:pt x="5439364" y="1721349"/>
                </a:lnTo>
                <a:cubicBezTo>
                  <a:pt x="5418850" y="1733129"/>
                  <a:pt x="5381503" y="1725668"/>
                  <a:pt x="5350025" y="1729885"/>
                </a:cubicBezTo>
                <a:lnTo>
                  <a:pt x="5336104" y="1734377"/>
                </a:lnTo>
                <a:lnTo>
                  <a:pt x="5245234" y="1738520"/>
                </a:lnTo>
                <a:lnTo>
                  <a:pt x="5182955" y="1744622"/>
                </a:lnTo>
                <a:lnTo>
                  <a:pt x="5169506" y="1748993"/>
                </a:lnTo>
                <a:lnTo>
                  <a:pt x="5154299" y="1744080"/>
                </a:lnTo>
                <a:cubicBezTo>
                  <a:pt x="5152463" y="1742751"/>
                  <a:pt x="5150989" y="1741283"/>
                  <a:pt x="5149917" y="1739727"/>
                </a:cubicBezTo>
                <a:lnTo>
                  <a:pt x="5100319" y="1745797"/>
                </a:lnTo>
                <a:lnTo>
                  <a:pt x="5094361" y="1745767"/>
                </a:lnTo>
                <a:lnTo>
                  <a:pt x="5053410" y="1742790"/>
                </a:lnTo>
                <a:lnTo>
                  <a:pt x="4992711" y="1734075"/>
                </a:lnTo>
                <a:cubicBezTo>
                  <a:pt x="4972764" y="1728527"/>
                  <a:pt x="4955480" y="1708667"/>
                  <a:pt x="4930098" y="1717312"/>
                </a:cubicBezTo>
                <a:cubicBezTo>
                  <a:pt x="4936142" y="1706767"/>
                  <a:pt x="4900350" y="1719438"/>
                  <a:pt x="4893834" y="1710028"/>
                </a:cubicBezTo>
                <a:cubicBezTo>
                  <a:pt x="4890113" y="1702277"/>
                  <a:pt x="4878389" y="1704314"/>
                  <a:pt x="4868730" y="1702384"/>
                </a:cubicBezTo>
                <a:cubicBezTo>
                  <a:pt x="4860577" y="1694955"/>
                  <a:pt x="4813519" y="1692594"/>
                  <a:pt x="4797925" y="1695535"/>
                </a:cubicBezTo>
                <a:cubicBezTo>
                  <a:pt x="4754973" y="1708626"/>
                  <a:pt x="4712186" y="1679830"/>
                  <a:pt x="4677670" y="1689453"/>
                </a:cubicBezTo>
                <a:cubicBezTo>
                  <a:pt x="4650390" y="1686902"/>
                  <a:pt x="4641786" y="1682702"/>
                  <a:pt x="4634248" y="1680227"/>
                </a:cubicBezTo>
                <a:lnTo>
                  <a:pt x="4632434" y="1674607"/>
                </a:lnTo>
                <a:lnTo>
                  <a:pt x="4619204" y="1672507"/>
                </a:lnTo>
                <a:lnTo>
                  <a:pt x="4616283" y="1670977"/>
                </a:lnTo>
                <a:cubicBezTo>
                  <a:pt x="4610716" y="1668036"/>
                  <a:pt x="4605090" y="1665277"/>
                  <a:pt x="4598926" y="1663178"/>
                </a:cubicBezTo>
                <a:cubicBezTo>
                  <a:pt x="4588025" y="1686237"/>
                  <a:pt x="4544698" y="1649138"/>
                  <a:pt x="4547069" y="1670642"/>
                </a:cubicBezTo>
                <a:lnTo>
                  <a:pt x="4523516" y="1669785"/>
                </a:lnTo>
                <a:lnTo>
                  <a:pt x="4500586" y="1675912"/>
                </a:lnTo>
                <a:lnTo>
                  <a:pt x="4488196" y="1683463"/>
                </a:lnTo>
                <a:lnTo>
                  <a:pt x="4445463" y="1695634"/>
                </a:lnTo>
                <a:lnTo>
                  <a:pt x="4446550" y="1680538"/>
                </a:lnTo>
                <a:lnTo>
                  <a:pt x="4365375" y="1697935"/>
                </a:lnTo>
                <a:lnTo>
                  <a:pt x="4305123" y="1714185"/>
                </a:lnTo>
                <a:lnTo>
                  <a:pt x="4292665" y="1720703"/>
                </a:lnTo>
                <a:lnTo>
                  <a:pt x="4276789" y="1718367"/>
                </a:lnTo>
                <a:cubicBezTo>
                  <a:pt x="4274740" y="1717359"/>
                  <a:pt x="4273021" y="1716157"/>
                  <a:pt x="4271683" y="1714801"/>
                </a:cubicBezTo>
                <a:lnTo>
                  <a:pt x="4223918" y="1728936"/>
                </a:lnTo>
                <a:lnTo>
                  <a:pt x="4218039" y="1729885"/>
                </a:lnTo>
                <a:lnTo>
                  <a:pt x="4177153" y="1733691"/>
                </a:lnTo>
                <a:lnTo>
                  <a:pt x="4051032" y="1728886"/>
                </a:lnTo>
                <a:cubicBezTo>
                  <a:pt x="4055072" y="1717510"/>
                  <a:pt x="4022108" y="1735873"/>
                  <a:pt x="4013978" y="1727679"/>
                </a:cubicBezTo>
                <a:cubicBezTo>
                  <a:pt x="4008905" y="1720660"/>
                  <a:pt x="3997723" y="1724594"/>
                  <a:pt x="3987857" y="1724282"/>
                </a:cubicBezTo>
                <a:cubicBezTo>
                  <a:pt x="3978476" y="1718309"/>
                  <a:pt x="3931683" y="1723723"/>
                  <a:pt x="3916852" y="1729184"/>
                </a:cubicBezTo>
                <a:cubicBezTo>
                  <a:pt x="3876910" y="1749138"/>
                  <a:pt x="3829523" y="1727824"/>
                  <a:pt x="3797263" y="1742976"/>
                </a:cubicBezTo>
                <a:cubicBezTo>
                  <a:pt x="3769922" y="1744951"/>
                  <a:pt x="3760682" y="1742230"/>
                  <a:pt x="3752806" y="1741033"/>
                </a:cubicBezTo>
                <a:lnTo>
                  <a:pt x="3749997" y="1735799"/>
                </a:lnTo>
                <a:lnTo>
                  <a:pt x="3736582" y="1735907"/>
                </a:lnTo>
                <a:lnTo>
                  <a:pt x="3733428" y="1734881"/>
                </a:lnTo>
                <a:cubicBezTo>
                  <a:pt x="3727408" y="1732899"/>
                  <a:pt x="3721365" y="1731108"/>
                  <a:pt x="3714911" y="1730056"/>
                </a:cubicBezTo>
                <a:cubicBezTo>
                  <a:pt x="3708355" y="1754554"/>
                  <a:pt x="3658933" y="1725152"/>
                  <a:pt x="3665172" y="1745936"/>
                </a:cubicBezTo>
                <a:cubicBezTo>
                  <a:pt x="3628569" y="1744420"/>
                  <a:pt x="3583742" y="1775884"/>
                  <a:pt x="3552006" y="1755220"/>
                </a:cubicBezTo>
                <a:cubicBezTo>
                  <a:pt x="3497522" y="1758390"/>
                  <a:pt x="3448310" y="1757433"/>
                  <a:pt x="3390301" y="1762546"/>
                </a:cubicBezTo>
                <a:cubicBezTo>
                  <a:pt x="3345266" y="1774524"/>
                  <a:pt x="3297039" y="1758531"/>
                  <a:pt x="3264312" y="1774620"/>
                </a:cubicBezTo>
                <a:cubicBezTo>
                  <a:pt x="3212634" y="1771139"/>
                  <a:pt x="3147905" y="1780248"/>
                  <a:pt x="3106901" y="1804264"/>
                </a:cubicBezTo>
                <a:cubicBezTo>
                  <a:pt x="3051355" y="1805490"/>
                  <a:pt x="3041708" y="1820368"/>
                  <a:pt x="2993303" y="1806542"/>
                </a:cubicBezTo>
                <a:cubicBezTo>
                  <a:pt x="2989182" y="1810139"/>
                  <a:pt x="2984377" y="1813039"/>
                  <a:pt x="2979115" y="1815432"/>
                </a:cubicBezTo>
                <a:lnTo>
                  <a:pt x="2963118" y="1820962"/>
                </a:lnTo>
                <a:lnTo>
                  <a:pt x="2961156" y="1820297"/>
                </a:lnTo>
                <a:lnTo>
                  <a:pt x="2925719" y="1828468"/>
                </a:lnTo>
                <a:lnTo>
                  <a:pt x="2857951" y="1842496"/>
                </a:lnTo>
                <a:lnTo>
                  <a:pt x="2857427" y="1841591"/>
                </a:lnTo>
                <a:cubicBezTo>
                  <a:pt x="2855386" y="1839734"/>
                  <a:pt x="2852250" y="1838690"/>
                  <a:pt x="2846731" y="1839316"/>
                </a:cubicBezTo>
                <a:cubicBezTo>
                  <a:pt x="2855175" y="1823564"/>
                  <a:pt x="2843311" y="1834035"/>
                  <a:pt x="2826290" y="1837274"/>
                </a:cubicBezTo>
                <a:cubicBezTo>
                  <a:pt x="2835609" y="1813530"/>
                  <a:pt x="2787284" y="1831665"/>
                  <a:pt x="2779146" y="1820071"/>
                </a:cubicBezTo>
                <a:cubicBezTo>
                  <a:pt x="2766432" y="1822985"/>
                  <a:pt x="2753158" y="1825635"/>
                  <a:pt x="2739608" y="1827861"/>
                </a:cubicBezTo>
                <a:lnTo>
                  <a:pt x="2731631" y="1828881"/>
                </a:lnTo>
                <a:cubicBezTo>
                  <a:pt x="2731575" y="1828813"/>
                  <a:pt x="2731521" y="1828744"/>
                  <a:pt x="2731464" y="1828677"/>
                </a:cubicBezTo>
                <a:cubicBezTo>
                  <a:pt x="2729715" y="1828415"/>
                  <a:pt x="2727085" y="1828569"/>
                  <a:pt x="2723037" y="1829303"/>
                </a:cubicBezTo>
                <a:lnTo>
                  <a:pt x="2701616" y="1832725"/>
                </a:lnTo>
                <a:lnTo>
                  <a:pt x="2696239" y="1831904"/>
                </a:lnTo>
                <a:lnTo>
                  <a:pt x="2663445" y="1825958"/>
                </a:lnTo>
                <a:cubicBezTo>
                  <a:pt x="2641260" y="1825904"/>
                  <a:pt x="2595040" y="1827674"/>
                  <a:pt x="2560925" y="1829094"/>
                </a:cubicBezTo>
                <a:cubicBezTo>
                  <a:pt x="2527977" y="1836499"/>
                  <a:pt x="2496507" y="1831991"/>
                  <a:pt x="2458739" y="1834479"/>
                </a:cubicBezTo>
                <a:cubicBezTo>
                  <a:pt x="2419379" y="1848893"/>
                  <a:pt x="2396428" y="1834257"/>
                  <a:pt x="2356074" y="1836991"/>
                </a:cubicBezTo>
                <a:cubicBezTo>
                  <a:pt x="2323435" y="1857644"/>
                  <a:pt x="2325610" y="1826053"/>
                  <a:pt x="2304241" y="1822021"/>
                </a:cubicBezTo>
                <a:lnTo>
                  <a:pt x="2298362" y="1822125"/>
                </a:lnTo>
                <a:lnTo>
                  <a:pt x="2283527" y="1826361"/>
                </a:lnTo>
                <a:lnTo>
                  <a:pt x="2278150" y="1828604"/>
                </a:lnTo>
                <a:cubicBezTo>
                  <a:pt x="2274371" y="1829907"/>
                  <a:pt x="2271762" y="1830461"/>
                  <a:pt x="2269853" y="1830502"/>
                </a:cubicBezTo>
                <a:lnTo>
                  <a:pt x="2269585" y="1830341"/>
                </a:lnTo>
                <a:lnTo>
                  <a:pt x="2225332" y="1845825"/>
                </a:lnTo>
                <a:cubicBezTo>
                  <a:pt x="2211505" y="1836594"/>
                  <a:pt x="2170867" y="1860661"/>
                  <a:pt x="2169048" y="1837658"/>
                </a:cubicBezTo>
                <a:cubicBezTo>
                  <a:pt x="2153238" y="1843278"/>
                  <a:pt x="2146132" y="1854645"/>
                  <a:pt x="2147231" y="1839027"/>
                </a:cubicBezTo>
                <a:cubicBezTo>
                  <a:pt x="2141901" y="1840465"/>
                  <a:pt x="2138205" y="1840014"/>
                  <a:pt x="2135241" y="1838652"/>
                </a:cubicBezTo>
                <a:lnTo>
                  <a:pt x="2099215" y="1850768"/>
                </a:lnTo>
                <a:lnTo>
                  <a:pt x="2094046" y="1850806"/>
                </a:lnTo>
                <a:lnTo>
                  <a:pt x="2071850" y="1861319"/>
                </a:lnTo>
                <a:lnTo>
                  <a:pt x="2039607" y="1874318"/>
                </a:lnTo>
                <a:lnTo>
                  <a:pt x="2037289" y="1874025"/>
                </a:lnTo>
                <a:lnTo>
                  <a:pt x="2023615" y="1881562"/>
                </a:lnTo>
                <a:cubicBezTo>
                  <a:pt x="2019390" y="1884562"/>
                  <a:pt x="1959668" y="1894795"/>
                  <a:pt x="1957176" y="1898709"/>
                </a:cubicBezTo>
                <a:cubicBezTo>
                  <a:pt x="1901224" y="1893805"/>
                  <a:pt x="1914145" y="1913274"/>
                  <a:pt x="1858081" y="1923144"/>
                </a:cubicBezTo>
                <a:cubicBezTo>
                  <a:pt x="1819487" y="1923227"/>
                  <a:pt x="1798952" y="1929741"/>
                  <a:pt x="1738865" y="1944965"/>
                </a:cubicBezTo>
                <a:cubicBezTo>
                  <a:pt x="1698633" y="1955957"/>
                  <a:pt x="1670491" y="1978862"/>
                  <a:pt x="1616692" y="1989107"/>
                </a:cubicBezTo>
                <a:cubicBezTo>
                  <a:pt x="1565257" y="2022368"/>
                  <a:pt x="1474172" y="2022156"/>
                  <a:pt x="1411898" y="2046254"/>
                </a:cubicBezTo>
                <a:cubicBezTo>
                  <a:pt x="1380237" y="2035952"/>
                  <a:pt x="1386648" y="2042292"/>
                  <a:pt x="1375780" y="2047961"/>
                </a:cubicBezTo>
                <a:cubicBezTo>
                  <a:pt x="1375756" y="2047968"/>
                  <a:pt x="1375731" y="2047974"/>
                  <a:pt x="1375707" y="2047981"/>
                </a:cubicBezTo>
                <a:lnTo>
                  <a:pt x="1285585" y="2047113"/>
                </a:lnTo>
                <a:cubicBezTo>
                  <a:pt x="1279541" y="2043453"/>
                  <a:pt x="1272537" y="2040974"/>
                  <a:pt x="1263658" y="2041397"/>
                </a:cubicBezTo>
                <a:cubicBezTo>
                  <a:pt x="1212454" y="2058890"/>
                  <a:pt x="1258499" y="2026611"/>
                  <a:pt x="1170403" y="2033399"/>
                </a:cubicBezTo>
                <a:cubicBezTo>
                  <a:pt x="1166530" y="2036274"/>
                  <a:pt x="1154254" y="2033463"/>
                  <a:pt x="1153718" y="2029576"/>
                </a:cubicBezTo>
                <a:cubicBezTo>
                  <a:pt x="1148486" y="2030819"/>
                  <a:pt x="1137980" y="2038354"/>
                  <a:pt x="1133937" y="2032149"/>
                </a:cubicBezTo>
                <a:cubicBezTo>
                  <a:pt x="1104720" y="2031606"/>
                  <a:pt x="1077532" y="2035424"/>
                  <a:pt x="1054999" y="2043242"/>
                </a:cubicBezTo>
                <a:cubicBezTo>
                  <a:pt x="1024875" y="2038090"/>
                  <a:pt x="1020473" y="2042711"/>
                  <a:pt x="1018405" y="2048281"/>
                </a:cubicBezTo>
                <a:lnTo>
                  <a:pt x="1016563" y="2051718"/>
                </a:lnTo>
                <a:lnTo>
                  <a:pt x="1008284" y="2046742"/>
                </a:lnTo>
                <a:cubicBezTo>
                  <a:pt x="999244" y="2043620"/>
                  <a:pt x="990505" y="2044937"/>
                  <a:pt x="981974" y="2048363"/>
                </a:cubicBezTo>
                <a:lnTo>
                  <a:pt x="971903" y="2053484"/>
                </a:lnTo>
                <a:lnTo>
                  <a:pt x="954015" y="2052529"/>
                </a:lnTo>
                <a:cubicBezTo>
                  <a:pt x="931960" y="2051365"/>
                  <a:pt x="861352" y="2046214"/>
                  <a:pt x="839571" y="2046509"/>
                </a:cubicBezTo>
                <a:lnTo>
                  <a:pt x="823321" y="2054296"/>
                </a:lnTo>
                <a:lnTo>
                  <a:pt x="800990" y="2051523"/>
                </a:lnTo>
                <a:cubicBezTo>
                  <a:pt x="790723" y="2052171"/>
                  <a:pt x="782268" y="2055403"/>
                  <a:pt x="776439" y="2062634"/>
                </a:cubicBezTo>
                <a:cubicBezTo>
                  <a:pt x="773155" y="2056184"/>
                  <a:pt x="769593" y="2059253"/>
                  <a:pt x="763041" y="2063995"/>
                </a:cubicBezTo>
                <a:lnTo>
                  <a:pt x="757863" y="2065877"/>
                </a:lnTo>
                <a:lnTo>
                  <a:pt x="745053" y="2051831"/>
                </a:lnTo>
                <a:lnTo>
                  <a:pt x="722609" y="2049504"/>
                </a:lnTo>
                <a:lnTo>
                  <a:pt x="717618" y="2042131"/>
                </a:lnTo>
                <a:lnTo>
                  <a:pt x="703285" y="2046808"/>
                </a:lnTo>
                <a:cubicBezTo>
                  <a:pt x="698219" y="2048137"/>
                  <a:pt x="690058" y="2049926"/>
                  <a:pt x="680199" y="2051947"/>
                </a:cubicBezTo>
                <a:lnTo>
                  <a:pt x="667351" y="2054469"/>
                </a:lnTo>
                <a:lnTo>
                  <a:pt x="660961" y="2049404"/>
                </a:lnTo>
                <a:lnTo>
                  <a:pt x="638282" y="2060093"/>
                </a:lnTo>
                <a:lnTo>
                  <a:pt x="583551" y="2070197"/>
                </a:lnTo>
                <a:cubicBezTo>
                  <a:pt x="569268" y="2091365"/>
                  <a:pt x="529124" y="2053106"/>
                  <a:pt x="525274" y="2079137"/>
                </a:cubicBezTo>
                <a:cubicBezTo>
                  <a:pt x="506495" y="2056498"/>
                  <a:pt x="440091" y="2069666"/>
                  <a:pt x="405635" y="2059339"/>
                </a:cubicBezTo>
                <a:cubicBezTo>
                  <a:pt x="397410" y="2069278"/>
                  <a:pt x="294416" y="2032966"/>
                  <a:pt x="281555" y="2022847"/>
                </a:cubicBezTo>
                <a:cubicBezTo>
                  <a:pt x="171589" y="1986245"/>
                  <a:pt x="126791" y="1985528"/>
                  <a:pt x="98513" y="1969504"/>
                </a:cubicBezTo>
                <a:cubicBezTo>
                  <a:pt x="85544" y="1965247"/>
                  <a:pt x="73324" y="1958000"/>
                  <a:pt x="56191" y="1950709"/>
                </a:cubicBezTo>
                <a:lnTo>
                  <a:pt x="0" y="1935789"/>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3AA83EA6-87FC-FD0A-40ED-EC2C7C870992}"/>
              </a:ext>
            </a:extLst>
          </p:cNvPr>
          <p:cNvSpPr>
            <a:spLocks noGrp="1"/>
          </p:cNvSpPr>
          <p:nvPr>
            <p:ph idx="1"/>
          </p:nvPr>
        </p:nvSpPr>
        <p:spPr>
          <a:xfrm>
            <a:off x="1957987" y="2431765"/>
            <a:ext cx="8276026" cy="3320031"/>
          </a:xfrm>
        </p:spPr>
        <p:txBody>
          <a:bodyPr anchor="ctr">
            <a:normAutofit/>
          </a:bodyPr>
          <a:lstStyle/>
          <a:p>
            <a:pPr marL="0" indent="0">
              <a:lnSpc>
                <a:spcPct val="150000"/>
              </a:lnSpc>
              <a:buNone/>
            </a:pPr>
            <a:r>
              <a:rPr lang="en-US" sz="2000" dirty="0">
                <a:solidFill>
                  <a:schemeClr val="tx1">
                    <a:lumMod val="85000"/>
                    <a:lumOff val="15000"/>
                  </a:schemeClr>
                </a:solidFill>
              </a:rPr>
              <a:t>To address this issue, this academic project proposes an approach that utilizes computer vision techniques to analyze the behavior and facial expressions of security guards and predict their awareness levels.</a:t>
            </a:r>
          </a:p>
          <a:p>
            <a:pPr marL="0" indent="0">
              <a:lnSpc>
                <a:spcPct val="150000"/>
              </a:lnSpc>
              <a:buNone/>
            </a:pPr>
            <a:r>
              <a:rPr lang="en-US" sz="2000" dirty="0">
                <a:solidFill>
                  <a:schemeClr val="tx1">
                    <a:lumMod val="85000"/>
                    <a:lumOff val="15000"/>
                  </a:schemeClr>
                </a:solidFill>
              </a:rPr>
              <a:t>If unawareness detected the system will notifies. </a:t>
            </a:r>
            <a:endParaRPr lang="en-IL" sz="2000" dirty="0">
              <a:solidFill>
                <a:schemeClr val="tx1">
                  <a:lumMod val="85000"/>
                  <a:lumOff val="15000"/>
                </a:schemeClr>
              </a:solidFill>
            </a:endParaRPr>
          </a:p>
        </p:txBody>
      </p:sp>
      <p:sp>
        <p:nvSpPr>
          <p:cNvPr id="12" name="Freeform: Shape 11">
            <a:extLst>
              <a:ext uri="{FF2B5EF4-FFF2-40B4-BE49-F238E27FC236}">
                <a16:creationId xmlns:a16="http://schemas.microsoft.com/office/drawing/2014/main" id="{142DCE2C-2863-46FA-9BE7-24365A24D9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24586" y="5970896"/>
            <a:ext cx="9967416" cy="887104"/>
          </a:xfrm>
          <a:custGeom>
            <a:avLst/>
            <a:gdLst>
              <a:gd name="connsiteX0" fmla="*/ 4686423 w 9517857"/>
              <a:gd name="connsiteY0" fmla="*/ 247919 h 918356"/>
              <a:gd name="connsiteX1" fmla="*/ 4689051 w 9517857"/>
              <a:gd name="connsiteY1" fmla="*/ 250968 h 918356"/>
              <a:gd name="connsiteX2" fmla="*/ 4687244 w 9517857"/>
              <a:gd name="connsiteY2" fmla="*/ 251298 h 918356"/>
              <a:gd name="connsiteX3" fmla="*/ 4685225 w 9517857"/>
              <a:gd name="connsiteY3" fmla="*/ 246530 h 918356"/>
              <a:gd name="connsiteX4" fmla="*/ 4686133 w 9517857"/>
              <a:gd name="connsiteY4" fmla="*/ 246727 h 918356"/>
              <a:gd name="connsiteX5" fmla="*/ 4686423 w 9517857"/>
              <a:gd name="connsiteY5" fmla="*/ 247919 h 918356"/>
              <a:gd name="connsiteX6" fmla="*/ 9517856 w 9517857"/>
              <a:gd name="connsiteY6" fmla="*/ 0 h 918356"/>
              <a:gd name="connsiteX7" fmla="*/ 9517857 w 9517857"/>
              <a:gd name="connsiteY7" fmla="*/ 12 h 918356"/>
              <a:gd name="connsiteX8" fmla="*/ 9517857 w 9517857"/>
              <a:gd name="connsiteY8" fmla="*/ 918356 h 918356"/>
              <a:gd name="connsiteX9" fmla="*/ 14604 w 9517857"/>
              <a:gd name="connsiteY9" fmla="*/ 918356 h 918356"/>
              <a:gd name="connsiteX10" fmla="*/ 12841 w 9517857"/>
              <a:gd name="connsiteY10" fmla="*/ 917763 h 918356"/>
              <a:gd name="connsiteX11" fmla="*/ 93 w 9517857"/>
              <a:gd name="connsiteY11" fmla="*/ 912471 h 918356"/>
              <a:gd name="connsiteX12" fmla="*/ 58674 w 9517857"/>
              <a:gd name="connsiteY12" fmla="*/ 890322 h 918356"/>
              <a:gd name="connsiteX13" fmla="*/ 275005 w 9517857"/>
              <a:gd name="connsiteY13" fmla="*/ 807229 h 918356"/>
              <a:gd name="connsiteX14" fmla="*/ 587824 w 9517857"/>
              <a:gd name="connsiteY14" fmla="*/ 798195 h 918356"/>
              <a:gd name="connsiteX15" fmla="*/ 651826 w 9517857"/>
              <a:gd name="connsiteY15" fmla="*/ 738338 h 918356"/>
              <a:gd name="connsiteX16" fmla="*/ 727985 w 9517857"/>
              <a:gd name="connsiteY16" fmla="*/ 719826 h 918356"/>
              <a:gd name="connsiteX17" fmla="*/ 778982 w 9517857"/>
              <a:gd name="connsiteY17" fmla="*/ 710142 h 918356"/>
              <a:gd name="connsiteX18" fmla="*/ 849944 w 9517857"/>
              <a:gd name="connsiteY18" fmla="*/ 717987 h 918356"/>
              <a:gd name="connsiteX19" fmla="*/ 921659 w 9517857"/>
              <a:gd name="connsiteY19" fmla="*/ 712695 h 918356"/>
              <a:gd name="connsiteX20" fmla="*/ 930946 w 9517857"/>
              <a:gd name="connsiteY20" fmla="*/ 734046 h 918356"/>
              <a:gd name="connsiteX21" fmla="*/ 986250 w 9517857"/>
              <a:gd name="connsiteY21" fmla="*/ 713530 h 918356"/>
              <a:gd name="connsiteX22" fmla="*/ 1013752 w 9517857"/>
              <a:gd name="connsiteY22" fmla="*/ 713361 h 918356"/>
              <a:gd name="connsiteX23" fmla="*/ 1023734 w 9517857"/>
              <a:gd name="connsiteY23" fmla="*/ 718571 h 918356"/>
              <a:gd name="connsiteX24" fmla="*/ 1063207 w 9517857"/>
              <a:gd name="connsiteY24" fmla="*/ 715651 h 918356"/>
              <a:gd name="connsiteX25" fmla="*/ 1081980 w 9517857"/>
              <a:gd name="connsiteY25" fmla="*/ 738455 h 918356"/>
              <a:gd name="connsiteX26" fmla="*/ 1218120 w 9517857"/>
              <a:gd name="connsiteY26" fmla="*/ 713280 h 918356"/>
              <a:gd name="connsiteX27" fmla="*/ 1397459 w 9517857"/>
              <a:gd name="connsiteY27" fmla="*/ 691190 h 918356"/>
              <a:gd name="connsiteX28" fmla="*/ 1580688 w 9517857"/>
              <a:gd name="connsiteY28" fmla="*/ 693697 h 918356"/>
              <a:gd name="connsiteX29" fmla="*/ 1772334 w 9517857"/>
              <a:gd name="connsiteY29" fmla="*/ 710640 h 918356"/>
              <a:gd name="connsiteX30" fmla="*/ 2002561 w 9517857"/>
              <a:gd name="connsiteY30" fmla="*/ 659917 h 918356"/>
              <a:gd name="connsiteX31" fmla="*/ 2135144 w 9517857"/>
              <a:gd name="connsiteY31" fmla="*/ 636501 h 918356"/>
              <a:gd name="connsiteX32" fmla="*/ 2440292 w 9517857"/>
              <a:gd name="connsiteY32" fmla="*/ 593862 h 918356"/>
              <a:gd name="connsiteX33" fmla="*/ 2547829 w 9517857"/>
              <a:gd name="connsiteY33" fmla="*/ 566150 h 918356"/>
              <a:gd name="connsiteX34" fmla="*/ 2658055 w 9517857"/>
              <a:gd name="connsiteY34" fmla="*/ 578727 h 918356"/>
              <a:gd name="connsiteX35" fmla="*/ 2693698 w 9517857"/>
              <a:gd name="connsiteY35" fmla="*/ 560029 h 918356"/>
              <a:gd name="connsiteX36" fmla="*/ 2699673 w 9517857"/>
              <a:gd name="connsiteY36" fmla="*/ 556400 h 918356"/>
              <a:gd name="connsiteX37" fmla="*/ 2727306 w 9517857"/>
              <a:gd name="connsiteY37" fmla="*/ 550698 h 918356"/>
              <a:gd name="connsiteX38" fmla="*/ 2730451 w 9517857"/>
              <a:gd name="connsiteY38" fmla="*/ 538058 h 918356"/>
              <a:gd name="connsiteX39" fmla="*/ 2768713 w 9517857"/>
              <a:gd name="connsiteY39" fmla="*/ 521575 h 918356"/>
              <a:gd name="connsiteX40" fmla="*/ 2820868 w 9517857"/>
              <a:gd name="connsiteY40" fmla="*/ 514160 h 918356"/>
              <a:gd name="connsiteX41" fmla="*/ 3073635 w 9517857"/>
              <a:gd name="connsiteY41" fmla="*/ 491294 h 918356"/>
              <a:gd name="connsiteX42" fmla="*/ 3222071 w 9517857"/>
              <a:gd name="connsiteY42" fmla="*/ 470559 h 918356"/>
              <a:gd name="connsiteX43" fmla="*/ 3274069 w 9517857"/>
              <a:gd name="connsiteY43" fmla="*/ 451605 h 918356"/>
              <a:gd name="connsiteX44" fmla="*/ 3349632 w 9517857"/>
              <a:gd name="connsiteY44" fmla="*/ 432583 h 918356"/>
              <a:gd name="connsiteX45" fmla="*/ 3479593 w 9517857"/>
              <a:gd name="connsiteY45" fmla="*/ 390437 h 918356"/>
              <a:gd name="connsiteX46" fmla="*/ 3660110 w 9517857"/>
              <a:gd name="connsiteY46" fmla="*/ 348726 h 918356"/>
              <a:gd name="connsiteX47" fmla="*/ 3750023 w 9517857"/>
              <a:gd name="connsiteY47" fmla="*/ 370678 h 918356"/>
              <a:gd name="connsiteX48" fmla="*/ 3844133 w 9517857"/>
              <a:gd name="connsiteY48" fmla="*/ 360648 h 918356"/>
              <a:gd name="connsiteX49" fmla="*/ 3913545 w 9517857"/>
              <a:gd name="connsiteY49" fmla="*/ 344235 h 918356"/>
              <a:gd name="connsiteX50" fmla="*/ 4266740 w 9517857"/>
              <a:gd name="connsiteY50" fmla="*/ 361454 h 918356"/>
              <a:gd name="connsiteX51" fmla="*/ 4430770 w 9517857"/>
              <a:gd name="connsiteY51" fmla="*/ 342643 h 918356"/>
              <a:gd name="connsiteX52" fmla="*/ 4512664 w 9517857"/>
              <a:gd name="connsiteY52" fmla="*/ 319948 h 918356"/>
              <a:gd name="connsiteX53" fmla="*/ 4616423 w 9517857"/>
              <a:gd name="connsiteY53" fmla="*/ 290914 h 918356"/>
              <a:gd name="connsiteX54" fmla="*/ 4691675 w 9517857"/>
              <a:gd name="connsiteY54" fmla="*/ 254011 h 918356"/>
              <a:gd name="connsiteX55" fmla="*/ 4689051 w 9517857"/>
              <a:gd name="connsiteY55" fmla="*/ 250968 h 918356"/>
              <a:gd name="connsiteX56" fmla="*/ 4719994 w 9517857"/>
              <a:gd name="connsiteY56" fmla="*/ 245307 h 918356"/>
              <a:gd name="connsiteX57" fmla="*/ 4752894 w 9517857"/>
              <a:gd name="connsiteY57" fmla="*/ 239875 h 918356"/>
              <a:gd name="connsiteX58" fmla="*/ 4769329 w 9517857"/>
              <a:gd name="connsiteY58" fmla="*/ 233585 h 918356"/>
              <a:gd name="connsiteX59" fmla="*/ 4775634 w 9517857"/>
              <a:gd name="connsiteY59" fmla="*/ 234063 h 918356"/>
              <a:gd name="connsiteX60" fmla="*/ 4790452 w 9517857"/>
              <a:gd name="connsiteY60" fmla="*/ 233572 h 918356"/>
              <a:gd name="connsiteX61" fmla="*/ 4789062 w 9517857"/>
              <a:gd name="connsiteY61" fmla="*/ 241924 h 918356"/>
              <a:gd name="connsiteX62" fmla="*/ 4827826 w 9517857"/>
              <a:gd name="connsiteY62" fmla="*/ 246977 h 918356"/>
              <a:gd name="connsiteX63" fmla="*/ 4892569 w 9517857"/>
              <a:gd name="connsiteY63" fmla="*/ 249933 h 918356"/>
              <a:gd name="connsiteX64" fmla="*/ 4896611 w 9517857"/>
              <a:gd name="connsiteY64" fmla="*/ 240448 h 918356"/>
              <a:gd name="connsiteX65" fmla="*/ 4917286 w 9517857"/>
              <a:gd name="connsiteY65" fmla="*/ 243659 h 918356"/>
              <a:gd name="connsiteX66" fmla="*/ 4981173 w 9517857"/>
              <a:gd name="connsiteY66" fmla="*/ 247103 h 918356"/>
              <a:gd name="connsiteX67" fmla="*/ 5060397 w 9517857"/>
              <a:gd name="connsiteY67" fmla="*/ 263688 h 918356"/>
              <a:gd name="connsiteX68" fmla="*/ 5252996 w 9517857"/>
              <a:gd name="connsiteY68" fmla="*/ 270655 h 918356"/>
              <a:gd name="connsiteX69" fmla="*/ 5358056 w 9517857"/>
              <a:gd name="connsiteY69" fmla="*/ 247248 h 918356"/>
              <a:gd name="connsiteX70" fmla="*/ 5426496 w 9517857"/>
              <a:gd name="connsiteY70" fmla="*/ 235142 h 918356"/>
              <a:gd name="connsiteX71" fmla="*/ 5497161 w 9517857"/>
              <a:gd name="connsiteY71" fmla="*/ 228808 h 918356"/>
              <a:gd name="connsiteX72" fmla="*/ 5826043 w 9517857"/>
              <a:gd name="connsiteY72" fmla="*/ 148073 h 918356"/>
              <a:gd name="connsiteX73" fmla="*/ 6013415 w 9517857"/>
              <a:gd name="connsiteY73" fmla="*/ 137316 h 918356"/>
              <a:gd name="connsiteX74" fmla="*/ 6080994 w 9517857"/>
              <a:gd name="connsiteY74" fmla="*/ 142938 h 918356"/>
              <a:gd name="connsiteX75" fmla="*/ 6194152 w 9517857"/>
              <a:gd name="connsiteY75" fmla="*/ 151772 h 918356"/>
              <a:gd name="connsiteX76" fmla="*/ 6281379 w 9517857"/>
              <a:gd name="connsiteY76" fmla="*/ 181626 h 918356"/>
              <a:gd name="connsiteX77" fmla="*/ 6374947 w 9517857"/>
              <a:gd name="connsiteY77" fmla="*/ 179799 h 918356"/>
              <a:gd name="connsiteX78" fmla="*/ 6448518 w 9517857"/>
              <a:gd name="connsiteY78" fmla="*/ 164378 h 918356"/>
              <a:gd name="connsiteX79" fmla="*/ 6544700 w 9517857"/>
              <a:gd name="connsiteY79" fmla="*/ 167161 h 918356"/>
              <a:gd name="connsiteX80" fmla="*/ 6648353 w 9517857"/>
              <a:gd name="connsiteY80" fmla="*/ 172250 h 918356"/>
              <a:gd name="connsiteX81" fmla="*/ 6736227 w 9517857"/>
              <a:gd name="connsiteY81" fmla="*/ 173216 h 918356"/>
              <a:gd name="connsiteX82" fmla="*/ 6977218 w 9517857"/>
              <a:gd name="connsiteY82" fmla="*/ 184289 h 918356"/>
              <a:gd name="connsiteX83" fmla="*/ 7065221 w 9517857"/>
              <a:gd name="connsiteY83" fmla="*/ 227531 h 918356"/>
              <a:gd name="connsiteX84" fmla="*/ 7366876 w 9517857"/>
              <a:gd name="connsiteY84" fmla="*/ 248468 h 918356"/>
              <a:gd name="connsiteX85" fmla="*/ 7565449 w 9517857"/>
              <a:gd name="connsiteY85" fmla="*/ 258950 h 918356"/>
              <a:gd name="connsiteX86" fmla="*/ 7599285 w 9517857"/>
              <a:gd name="connsiteY86" fmla="*/ 266021 h 918356"/>
              <a:gd name="connsiteX87" fmla="*/ 7644411 w 9517857"/>
              <a:gd name="connsiteY87" fmla="*/ 258986 h 918356"/>
              <a:gd name="connsiteX88" fmla="*/ 7825110 w 9517857"/>
              <a:gd name="connsiteY88" fmla="*/ 229109 h 918356"/>
              <a:gd name="connsiteX89" fmla="*/ 7965804 w 9517857"/>
              <a:gd name="connsiteY89" fmla="*/ 190545 h 918356"/>
              <a:gd name="connsiteX90" fmla="*/ 8147401 w 9517857"/>
              <a:gd name="connsiteY90" fmla="*/ 205617 h 918356"/>
              <a:gd name="connsiteX91" fmla="*/ 8256033 w 9517857"/>
              <a:gd name="connsiteY91" fmla="*/ 193713 h 918356"/>
              <a:gd name="connsiteX92" fmla="*/ 8410677 w 9517857"/>
              <a:gd name="connsiteY92" fmla="*/ 172167 h 918356"/>
              <a:gd name="connsiteX93" fmla="*/ 8617841 w 9517857"/>
              <a:gd name="connsiteY93" fmla="*/ 155167 h 918356"/>
              <a:gd name="connsiteX94" fmla="*/ 8715976 w 9517857"/>
              <a:gd name="connsiteY94" fmla="*/ 178374 h 918356"/>
              <a:gd name="connsiteX95" fmla="*/ 8778827 w 9517857"/>
              <a:gd name="connsiteY95" fmla="*/ 172936 h 918356"/>
              <a:gd name="connsiteX96" fmla="*/ 8840778 w 9517857"/>
              <a:gd name="connsiteY96" fmla="*/ 143149 h 918356"/>
              <a:gd name="connsiteX97" fmla="*/ 9010380 w 9517857"/>
              <a:gd name="connsiteY97" fmla="*/ 91891 h 918356"/>
              <a:gd name="connsiteX98" fmla="*/ 9110856 w 9517857"/>
              <a:gd name="connsiteY98" fmla="*/ 70997 h 918356"/>
              <a:gd name="connsiteX99" fmla="*/ 9268817 w 9517857"/>
              <a:gd name="connsiteY99" fmla="*/ 53082 h 918356"/>
              <a:gd name="connsiteX100" fmla="*/ 9316667 w 9517857"/>
              <a:gd name="connsiteY100" fmla="*/ 45047 h 918356"/>
              <a:gd name="connsiteX101" fmla="*/ 9428209 w 9517857"/>
              <a:gd name="connsiteY101" fmla="*/ 29923 h 91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9517857" h="918356">
                <a:moveTo>
                  <a:pt x="4686423" y="247919"/>
                </a:moveTo>
                <a:lnTo>
                  <a:pt x="4689051" y="250968"/>
                </a:lnTo>
                <a:lnTo>
                  <a:pt x="4687244" y="251298"/>
                </a:lnTo>
                <a:close/>
                <a:moveTo>
                  <a:pt x="4685225" y="246530"/>
                </a:moveTo>
                <a:cubicBezTo>
                  <a:pt x="4688837" y="243198"/>
                  <a:pt x="4687468" y="244598"/>
                  <a:pt x="4686133" y="246727"/>
                </a:cubicBezTo>
                <a:lnTo>
                  <a:pt x="4686423" y="247919"/>
                </a:lnTo>
                <a:close/>
                <a:moveTo>
                  <a:pt x="9517856" y="0"/>
                </a:moveTo>
                <a:lnTo>
                  <a:pt x="9517857" y="12"/>
                </a:lnTo>
                <a:lnTo>
                  <a:pt x="9517857" y="918356"/>
                </a:lnTo>
                <a:lnTo>
                  <a:pt x="14604" y="918356"/>
                </a:lnTo>
                <a:lnTo>
                  <a:pt x="12841" y="917763"/>
                </a:lnTo>
                <a:cubicBezTo>
                  <a:pt x="4532" y="914864"/>
                  <a:pt x="-773" y="912807"/>
                  <a:pt x="93" y="912471"/>
                </a:cubicBezTo>
                <a:cubicBezTo>
                  <a:pt x="172" y="912298"/>
                  <a:pt x="58594" y="890495"/>
                  <a:pt x="58674" y="890322"/>
                </a:cubicBezTo>
                <a:cubicBezTo>
                  <a:pt x="127436" y="929614"/>
                  <a:pt x="206243" y="828226"/>
                  <a:pt x="275005" y="807229"/>
                </a:cubicBezTo>
                <a:cubicBezTo>
                  <a:pt x="303983" y="806087"/>
                  <a:pt x="504960" y="777375"/>
                  <a:pt x="587824" y="798195"/>
                </a:cubicBezTo>
                <a:cubicBezTo>
                  <a:pt x="598733" y="769348"/>
                  <a:pt x="682904" y="785924"/>
                  <a:pt x="651826" y="738338"/>
                </a:cubicBezTo>
                <a:cubicBezTo>
                  <a:pt x="688440" y="737862"/>
                  <a:pt x="753255" y="750396"/>
                  <a:pt x="727985" y="719826"/>
                </a:cubicBezTo>
                <a:cubicBezTo>
                  <a:pt x="739648" y="718749"/>
                  <a:pt x="775717" y="715087"/>
                  <a:pt x="778982" y="710142"/>
                </a:cubicBezTo>
                <a:cubicBezTo>
                  <a:pt x="779189" y="709407"/>
                  <a:pt x="849736" y="718721"/>
                  <a:pt x="849944" y="717987"/>
                </a:cubicBezTo>
                <a:lnTo>
                  <a:pt x="921659" y="712695"/>
                </a:lnTo>
                <a:lnTo>
                  <a:pt x="930946" y="734046"/>
                </a:lnTo>
                <a:lnTo>
                  <a:pt x="986250" y="713530"/>
                </a:lnTo>
                <a:lnTo>
                  <a:pt x="1013752" y="713361"/>
                </a:lnTo>
                <a:lnTo>
                  <a:pt x="1023734" y="718571"/>
                </a:lnTo>
                <a:cubicBezTo>
                  <a:pt x="1033291" y="721276"/>
                  <a:pt x="1045398" y="721394"/>
                  <a:pt x="1063207" y="715651"/>
                </a:cubicBezTo>
                <a:lnTo>
                  <a:pt x="1081980" y="738455"/>
                </a:lnTo>
                <a:lnTo>
                  <a:pt x="1218120" y="713280"/>
                </a:lnTo>
                <a:cubicBezTo>
                  <a:pt x="1230137" y="716162"/>
                  <a:pt x="1387179" y="685179"/>
                  <a:pt x="1397459" y="691190"/>
                </a:cubicBezTo>
                <a:cubicBezTo>
                  <a:pt x="1490025" y="704984"/>
                  <a:pt x="1465878" y="715604"/>
                  <a:pt x="1580688" y="693697"/>
                </a:cubicBezTo>
                <a:cubicBezTo>
                  <a:pt x="1607067" y="704379"/>
                  <a:pt x="1719477" y="658239"/>
                  <a:pt x="1772334" y="710640"/>
                </a:cubicBezTo>
                <a:cubicBezTo>
                  <a:pt x="1745536" y="644824"/>
                  <a:pt x="1976078" y="716436"/>
                  <a:pt x="2002561" y="659917"/>
                </a:cubicBezTo>
                <a:cubicBezTo>
                  <a:pt x="2045346" y="660357"/>
                  <a:pt x="2166676" y="654391"/>
                  <a:pt x="2135144" y="636501"/>
                </a:cubicBezTo>
                <a:cubicBezTo>
                  <a:pt x="2276591" y="665055"/>
                  <a:pt x="2293173" y="591792"/>
                  <a:pt x="2440292" y="593862"/>
                </a:cubicBezTo>
                <a:cubicBezTo>
                  <a:pt x="2495160" y="534824"/>
                  <a:pt x="2473343" y="585644"/>
                  <a:pt x="2547829" y="566150"/>
                </a:cubicBezTo>
                <a:cubicBezTo>
                  <a:pt x="2545438" y="614169"/>
                  <a:pt x="2632278" y="528280"/>
                  <a:pt x="2658055" y="578727"/>
                </a:cubicBezTo>
                <a:cubicBezTo>
                  <a:pt x="2670795" y="573581"/>
                  <a:pt x="2682322" y="567005"/>
                  <a:pt x="2693698" y="560029"/>
                </a:cubicBezTo>
                <a:lnTo>
                  <a:pt x="2699673" y="556400"/>
                </a:lnTo>
                <a:lnTo>
                  <a:pt x="2727306" y="550698"/>
                </a:lnTo>
                <a:lnTo>
                  <a:pt x="2730451" y="538058"/>
                </a:lnTo>
                <a:lnTo>
                  <a:pt x="2768713" y="521575"/>
                </a:lnTo>
                <a:cubicBezTo>
                  <a:pt x="2783756" y="517104"/>
                  <a:pt x="2800788" y="514291"/>
                  <a:pt x="2820868" y="514160"/>
                </a:cubicBezTo>
                <a:cubicBezTo>
                  <a:pt x="2894791" y="532885"/>
                  <a:pt x="2981506" y="465507"/>
                  <a:pt x="3073635" y="491294"/>
                </a:cubicBezTo>
                <a:cubicBezTo>
                  <a:pt x="3106872" y="496624"/>
                  <a:pt x="3205785" y="487718"/>
                  <a:pt x="3222071" y="470559"/>
                </a:cubicBezTo>
                <a:cubicBezTo>
                  <a:pt x="3242193" y="465514"/>
                  <a:pt x="3267163" y="469136"/>
                  <a:pt x="3274069" y="451605"/>
                </a:cubicBezTo>
                <a:cubicBezTo>
                  <a:pt x="3286659" y="430165"/>
                  <a:pt x="3363648" y="455571"/>
                  <a:pt x="3349632" y="432583"/>
                </a:cubicBezTo>
                <a:cubicBezTo>
                  <a:pt x="3404182" y="449847"/>
                  <a:pt x="3438210" y="404323"/>
                  <a:pt x="3479593" y="390437"/>
                </a:cubicBezTo>
                <a:cubicBezTo>
                  <a:pt x="3523240" y="408403"/>
                  <a:pt x="3567027" y="361554"/>
                  <a:pt x="3660110" y="348726"/>
                </a:cubicBezTo>
                <a:cubicBezTo>
                  <a:pt x="3708299" y="369683"/>
                  <a:pt x="3662447" y="344775"/>
                  <a:pt x="3750023" y="370678"/>
                </a:cubicBezTo>
                <a:cubicBezTo>
                  <a:pt x="3752092" y="367132"/>
                  <a:pt x="3816880" y="365055"/>
                  <a:pt x="3844133" y="360648"/>
                </a:cubicBezTo>
                <a:cubicBezTo>
                  <a:pt x="3871386" y="356240"/>
                  <a:pt x="3882848" y="332490"/>
                  <a:pt x="3913545" y="344235"/>
                </a:cubicBezTo>
                <a:cubicBezTo>
                  <a:pt x="4050255" y="376864"/>
                  <a:pt x="4159924" y="363190"/>
                  <a:pt x="4266740" y="361454"/>
                </a:cubicBezTo>
                <a:cubicBezTo>
                  <a:pt x="4385770" y="354374"/>
                  <a:pt x="4314535" y="340143"/>
                  <a:pt x="4430770" y="342643"/>
                </a:cubicBezTo>
                <a:cubicBezTo>
                  <a:pt x="4439969" y="322594"/>
                  <a:pt x="4478290" y="314645"/>
                  <a:pt x="4512664" y="319948"/>
                </a:cubicBezTo>
                <a:cubicBezTo>
                  <a:pt x="4570011" y="315138"/>
                  <a:pt x="4549085" y="269599"/>
                  <a:pt x="4616423" y="290914"/>
                </a:cubicBezTo>
                <a:cubicBezTo>
                  <a:pt x="4599641" y="270277"/>
                  <a:pt x="4692085" y="269216"/>
                  <a:pt x="4691675" y="254011"/>
                </a:cubicBezTo>
                <a:lnTo>
                  <a:pt x="4689051" y="250968"/>
                </a:lnTo>
                <a:lnTo>
                  <a:pt x="4719994" y="245307"/>
                </a:lnTo>
                <a:cubicBezTo>
                  <a:pt x="4732635" y="242775"/>
                  <a:pt x="4745300" y="240335"/>
                  <a:pt x="4752894" y="239875"/>
                </a:cubicBezTo>
                <a:lnTo>
                  <a:pt x="4769329" y="233585"/>
                </a:lnTo>
                <a:lnTo>
                  <a:pt x="4775634" y="234063"/>
                </a:lnTo>
                <a:lnTo>
                  <a:pt x="4790452" y="233572"/>
                </a:lnTo>
                <a:cubicBezTo>
                  <a:pt x="4789989" y="236356"/>
                  <a:pt x="4789525" y="239141"/>
                  <a:pt x="4789062" y="241924"/>
                </a:cubicBezTo>
                <a:cubicBezTo>
                  <a:pt x="4786342" y="249932"/>
                  <a:pt x="4804560" y="248631"/>
                  <a:pt x="4827826" y="246977"/>
                </a:cubicBezTo>
                <a:cubicBezTo>
                  <a:pt x="4875782" y="239569"/>
                  <a:pt x="4874112" y="283413"/>
                  <a:pt x="4892569" y="249933"/>
                </a:cubicBezTo>
                <a:lnTo>
                  <a:pt x="4896611" y="240448"/>
                </a:lnTo>
                <a:lnTo>
                  <a:pt x="4917286" y="243659"/>
                </a:lnTo>
                <a:cubicBezTo>
                  <a:pt x="4923060" y="243799"/>
                  <a:pt x="4981729" y="240979"/>
                  <a:pt x="4981173" y="247103"/>
                </a:cubicBezTo>
                <a:cubicBezTo>
                  <a:pt x="5024880" y="220690"/>
                  <a:pt x="5014146" y="257963"/>
                  <a:pt x="5060397" y="263688"/>
                </a:cubicBezTo>
                <a:cubicBezTo>
                  <a:pt x="5093356" y="238589"/>
                  <a:pt x="5157892" y="275351"/>
                  <a:pt x="5252996" y="270655"/>
                </a:cubicBezTo>
                <a:cubicBezTo>
                  <a:pt x="5288840" y="241872"/>
                  <a:pt x="5287005" y="287921"/>
                  <a:pt x="5358056" y="247248"/>
                </a:cubicBezTo>
                <a:cubicBezTo>
                  <a:pt x="5361752" y="250257"/>
                  <a:pt x="5403312" y="238215"/>
                  <a:pt x="5426496" y="235142"/>
                </a:cubicBezTo>
                <a:cubicBezTo>
                  <a:pt x="5449679" y="232069"/>
                  <a:pt x="5473549" y="245611"/>
                  <a:pt x="5497161" y="228808"/>
                </a:cubicBezTo>
                <a:cubicBezTo>
                  <a:pt x="5611861" y="172767"/>
                  <a:pt x="5723211" y="165860"/>
                  <a:pt x="5826043" y="148073"/>
                </a:cubicBezTo>
                <a:cubicBezTo>
                  <a:pt x="5943127" y="133166"/>
                  <a:pt x="5872659" y="193078"/>
                  <a:pt x="6013415" y="137316"/>
                </a:cubicBezTo>
                <a:cubicBezTo>
                  <a:pt x="6031924" y="154783"/>
                  <a:pt x="6050745" y="154258"/>
                  <a:pt x="6080994" y="142938"/>
                </a:cubicBezTo>
                <a:cubicBezTo>
                  <a:pt x="6138083" y="137090"/>
                  <a:pt x="6140195" y="184383"/>
                  <a:pt x="6194152" y="151772"/>
                </a:cubicBezTo>
                <a:cubicBezTo>
                  <a:pt x="6187280" y="177783"/>
                  <a:pt x="6304222" y="153410"/>
                  <a:pt x="6281379" y="181626"/>
                </a:cubicBezTo>
                <a:cubicBezTo>
                  <a:pt x="6321899" y="201819"/>
                  <a:pt x="6335111" y="162590"/>
                  <a:pt x="6374947" y="179799"/>
                </a:cubicBezTo>
                <a:cubicBezTo>
                  <a:pt x="6417404" y="181336"/>
                  <a:pt x="6402484" y="169694"/>
                  <a:pt x="6448518" y="164378"/>
                </a:cubicBezTo>
                <a:cubicBezTo>
                  <a:pt x="6504958" y="162488"/>
                  <a:pt x="6493438" y="111203"/>
                  <a:pt x="6544700" y="167161"/>
                </a:cubicBezTo>
                <a:cubicBezTo>
                  <a:pt x="6601507" y="148697"/>
                  <a:pt x="6566269" y="164386"/>
                  <a:pt x="6648353" y="172250"/>
                </a:cubicBezTo>
                <a:cubicBezTo>
                  <a:pt x="6680008" y="155223"/>
                  <a:pt x="6707960" y="160673"/>
                  <a:pt x="6736227" y="173216"/>
                </a:cubicBezTo>
                <a:cubicBezTo>
                  <a:pt x="6813963" y="164284"/>
                  <a:pt x="6888143" y="181296"/>
                  <a:pt x="6977218" y="184289"/>
                </a:cubicBezTo>
                <a:cubicBezTo>
                  <a:pt x="7040424" y="188318"/>
                  <a:pt x="7000278" y="216835"/>
                  <a:pt x="7065221" y="227531"/>
                </a:cubicBezTo>
                <a:cubicBezTo>
                  <a:pt x="7130163" y="238228"/>
                  <a:pt x="7291878" y="238208"/>
                  <a:pt x="7366876" y="248468"/>
                </a:cubicBezTo>
                <a:cubicBezTo>
                  <a:pt x="7491356" y="206752"/>
                  <a:pt x="7367734" y="280166"/>
                  <a:pt x="7565449" y="258950"/>
                </a:cubicBezTo>
                <a:cubicBezTo>
                  <a:pt x="7575959" y="252432"/>
                  <a:pt x="7600854" y="257628"/>
                  <a:pt x="7599285" y="266021"/>
                </a:cubicBezTo>
                <a:cubicBezTo>
                  <a:pt x="7611616" y="262940"/>
                  <a:pt x="7639946" y="245819"/>
                  <a:pt x="7644411" y="258986"/>
                </a:cubicBezTo>
                <a:cubicBezTo>
                  <a:pt x="7708015" y="258012"/>
                  <a:pt x="7770249" y="247724"/>
                  <a:pt x="7825110" y="229109"/>
                </a:cubicBezTo>
                <a:cubicBezTo>
                  <a:pt x="7949762" y="247028"/>
                  <a:pt x="7921956" y="197757"/>
                  <a:pt x="7965804" y="190545"/>
                </a:cubicBezTo>
                <a:cubicBezTo>
                  <a:pt x="8039439" y="213878"/>
                  <a:pt x="8063651" y="191475"/>
                  <a:pt x="8147401" y="205617"/>
                </a:cubicBezTo>
                <a:cubicBezTo>
                  <a:pt x="8166453" y="196610"/>
                  <a:pt x="8225048" y="207099"/>
                  <a:pt x="8256033" y="193713"/>
                </a:cubicBezTo>
                <a:cubicBezTo>
                  <a:pt x="8311388" y="242017"/>
                  <a:pt x="8350376" y="178592"/>
                  <a:pt x="8410677" y="172167"/>
                </a:cubicBezTo>
                <a:cubicBezTo>
                  <a:pt x="8470978" y="165743"/>
                  <a:pt x="8572470" y="206385"/>
                  <a:pt x="8617841" y="155167"/>
                </a:cubicBezTo>
                <a:cubicBezTo>
                  <a:pt x="8646050" y="160448"/>
                  <a:pt x="8664949" y="183631"/>
                  <a:pt x="8715976" y="178374"/>
                </a:cubicBezTo>
                <a:cubicBezTo>
                  <a:pt x="8737194" y="188216"/>
                  <a:pt x="8738009" y="189511"/>
                  <a:pt x="8778827" y="172936"/>
                </a:cubicBezTo>
                <a:cubicBezTo>
                  <a:pt x="8725277" y="146372"/>
                  <a:pt x="8850819" y="175612"/>
                  <a:pt x="8840778" y="143149"/>
                </a:cubicBezTo>
                <a:cubicBezTo>
                  <a:pt x="8903519" y="121096"/>
                  <a:pt x="9021861" y="150359"/>
                  <a:pt x="9010380" y="91891"/>
                </a:cubicBezTo>
                <a:cubicBezTo>
                  <a:pt x="9027103" y="56852"/>
                  <a:pt x="9112524" y="108357"/>
                  <a:pt x="9110856" y="70997"/>
                </a:cubicBezTo>
                <a:cubicBezTo>
                  <a:pt x="9148189" y="94250"/>
                  <a:pt x="9209809" y="53285"/>
                  <a:pt x="9268817" y="53082"/>
                </a:cubicBezTo>
                <a:cubicBezTo>
                  <a:pt x="9279135" y="35997"/>
                  <a:pt x="9292736" y="36520"/>
                  <a:pt x="9316667" y="45047"/>
                </a:cubicBezTo>
                <a:cubicBezTo>
                  <a:pt x="9352186" y="45862"/>
                  <a:pt x="9390008" y="39799"/>
                  <a:pt x="9428209" y="29923"/>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66BED92-D716-95B5-C1B5-6413E3570259}"/>
              </a:ext>
            </a:extLst>
          </p:cNvPr>
          <p:cNvSpPr>
            <a:spLocks noGrp="1"/>
          </p:cNvSpPr>
          <p:nvPr>
            <p:ph type="title"/>
          </p:nvPr>
        </p:nvSpPr>
        <p:spPr>
          <a:xfrm>
            <a:off x="745786" y="330561"/>
            <a:ext cx="9144000" cy="1152663"/>
          </a:xfrm>
        </p:spPr>
        <p:txBody>
          <a:bodyPr vert="horz" lIns="91440" tIns="45720" rIns="91440" bIns="45720" rtlCol="0" anchor="b">
            <a:normAutofit/>
          </a:bodyPr>
          <a:lstStyle/>
          <a:p>
            <a:r>
              <a:rPr lang="en-US" dirty="0"/>
              <a:t>High-Alert </a:t>
            </a:r>
          </a:p>
        </p:txBody>
      </p:sp>
    </p:spTree>
    <p:extLst>
      <p:ext uri="{BB962C8B-B14F-4D97-AF65-F5344CB8AC3E}">
        <p14:creationId xmlns:p14="http://schemas.microsoft.com/office/powerpoint/2010/main" val="2651489297"/>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34100BD-773A-4822-A05B-AEB7D41E9A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F9A9BAC-8E6A-FC35-B7BC-17D48868D049}"/>
              </a:ext>
            </a:extLst>
          </p:cNvPr>
          <p:cNvSpPr>
            <a:spLocks noGrp="1"/>
          </p:cNvSpPr>
          <p:nvPr>
            <p:ph type="title"/>
          </p:nvPr>
        </p:nvSpPr>
        <p:spPr>
          <a:xfrm>
            <a:off x="838200" y="365125"/>
            <a:ext cx="10515600" cy="1325563"/>
          </a:xfrm>
        </p:spPr>
        <p:txBody>
          <a:bodyPr>
            <a:normAutofit/>
          </a:bodyPr>
          <a:lstStyle/>
          <a:p>
            <a:r>
              <a:rPr lang="en-US" dirty="0"/>
              <a:t>Existing methods</a:t>
            </a:r>
            <a:endParaRPr lang="en-IL" dirty="0"/>
          </a:p>
        </p:txBody>
      </p:sp>
      <p:sp>
        <p:nvSpPr>
          <p:cNvPr id="3" name="Content Placeholder 2">
            <a:extLst>
              <a:ext uri="{FF2B5EF4-FFF2-40B4-BE49-F238E27FC236}">
                <a16:creationId xmlns:a16="http://schemas.microsoft.com/office/drawing/2014/main" id="{5E04C899-982C-303D-27B0-C3E39268F200}"/>
              </a:ext>
            </a:extLst>
          </p:cNvPr>
          <p:cNvSpPr>
            <a:spLocks noGrp="1"/>
          </p:cNvSpPr>
          <p:nvPr>
            <p:ph idx="1"/>
          </p:nvPr>
        </p:nvSpPr>
        <p:spPr>
          <a:xfrm>
            <a:off x="838201" y="2013625"/>
            <a:ext cx="4614759" cy="4163337"/>
          </a:xfrm>
        </p:spPr>
        <p:txBody>
          <a:bodyPr>
            <a:normAutofit/>
          </a:bodyPr>
          <a:lstStyle/>
          <a:p>
            <a:pPr>
              <a:lnSpc>
                <a:spcPct val="300000"/>
              </a:lnSpc>
            </a:pPr>
            <a:r>
              <a:rPr lang="en-US" sz="2400" dirty="0"/>
              <a:t>Physical based</a:t>
            </a:r>
          </a:p>
          <a:p>
            <a:pPr>
              <a:lnSpc>
                <a:spcPct val="300000"/>
              </a:lnSpc>
            </a:pPr>
            <a:r>
              <a:rPr lang="en-US" sz="2400" b="0" i="0" dirty="0">
                <a:effectLst/>
              </a:rPr>
              <a:t>Machine based</a:t>
            </a:r>
          </a:p>
          <a:p>
            <a:pPr>
              <a:lnSpc>
                <a:spcPct val="300000"/>
              </a:lnSpc>
            </a:pPr>
            <a:r>
              <a:rPr lang="en-US" sz="2400" dirty="0"/>
              <a:t>Real-Time face detection</a:t>
            </a:r>
            <a:endParaRPr lang="en-IL" sz="2400" dirty="0"/>
          </a:p>
        </p:txBody>
      </p:sp>
      <p:sp>
        <p:nvSpPr>
          <p:cNvPr id="12" name="Freeform: Shape 11">
            <a:extLst>
              <a:ext uri="{FF2B5EF4-FFF2-40B4-BE49-F238E27FC236}">
                <a16:creationId xmlns:a16="http://schemas.microsoft.com/office/drawing/2014/main" id="{EA2AEA56-4902-4CC1-A43B-1AC27C88CB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01338" y="2015168"/>
            <a:ext cx="5283866" cy="4210442"/>
          </a:xfrm>
          <a:custGeom>
            <a:avLst/>
            <a:gdLst>
              <a:gd name="connsiteX0" fmla="*/ 839883 w 5283866"/>
              <a:gd name="connsiteY0" fmla="*/ 18 h 4210442"/>
              <a:gd name="connsiteX1" fmla="*/ 875727 w 5283866"/>
              <a:gd name="connsiteY1" fmla="*/ 6050 h 4210442"/>
              <a:gd name="connsiteX2" fmla="*/ 1624617 w 5283866"/>
              <a:gd name="connsiteY2" fmla="*/ 99799 h 4210442"/>
              <a:gd name="connsiteX3" fmla="*/ 2328012 w 5283866"/>
              <a:gd name="connsiteY3" fmla="*/ 148051 h 4210442"/>
              <a:gd name="connsiteX4" fmla="*/ 3177820 w 5283866"/>
              <a:gd name="connsiteY4" fmla="*/ 228566 h 4210442"/>
              <a:gd name="connsiteX5" fmla="*/ 3770646 w 5283866"/>
              <a:gd name="connsiteY5" fmla="*/ 252831 h 4210442"/>
              <a:gd name="connsiteX6" fmla="*/ 3800149 w 5283866"/>
              <a:gd name="connsiteY6" fmla="*/ 251727 h 4210442"/>
              <a:gd name="connsiteX7" fmla="*/ 4102076 w 5283866"/>
              <a:gd name="connsiteY7" fmla="*/ 288400 h 4210442"/>
              <a:gd name="connsiteX8" fmla="*/ 3904377 w 5283866"/>
              <a:gd name="connsiteY8" fmla="*/ 446120 h 4210442"/>
              <a:gd name="connsiteX9" fmla="*/ 4188933 w 5283866"/>
              <a:gd name="connsiteY9" fmla="*/ 520843 h 4210442"/>
              <a:gd name="connsiteX10" fmla="*/ 4465492 w 5283866"/>
              <a:gd name="connsiteY10" fmla="*/ 626449 h 4210442"/>
              <a:gd name="connsiteX11" fmla="*/ 4517606 w 5283866"/>
              <a:gd name="connsiteY11" fmla="*/ 670015 h 4210442"/>
              <a:gd name="connsiteX12" fmla="*/ 4948576 w 5283866"/>
              <a:gd name="connsiteY12" fmla="*/ 954847 h 4210442"/>
              <a:gd name="connsiteX13" fmla="*/ 4866132 w 5283866"/>
              <a:gd name="connsiteY13" fmla="*/ 1015233 h 4210442"/>
              <a:gd name="connsiteX14" fmla="*/ 5019164 w 5283866"/>
              <a:gd name="connsiteY14" fmla="*/ 1087474 h 4210442"/>
              <a:gd name="connsiteX15" fmla="*/ 5053630 w 5283866"/>
              <a:gd name="connsiteY15" fmla="*/ 1117806 h 4210442"/>
              <a:gd name="connsiteX16" fmla="*/ 5024404 w 5283866"/>
              <a:gd name="connsiteY16" fmla="*/ 1154202 h 4210442"/>
              <a:gd name="connsiteX17" fmla="*/ 4960984 w 5283866"/>
              <a:gd name="connsiteY17" fmla="*/ 1179569 h 4210442"/>
              <a:gd name="connsiteX18" fmla="*/ 4876887 w 5283866"/>
              <a:gd name="connsiteY18" fmla="*/ 1243814 h 4210442"/>
              <a:gd name="connsiteX19" fmla="*/ 4880195 w 5283866"/>
              <a:gd name="connsiteY19" fmla="*/ 1293998 h 4210442"/>
              <a:gd name="connsiteX20" fmla="*/ 4930104 w 5283866"/>
              <a:gd name="connsiteY20" fmla="*/ 1384991 h 4210442"/>
              <a:gd name="connsiteX21" fmla="*/ 4855103 w 5283866"/>
              <a:gd name="connsiteY21" fmla="*/ 1480119 h 4210442"/>
              <a:gd name="connsiteX22" fmla="*/ 4816500 w 5283866"/>
              <a:gd name="connsiteY22" fmla="*/ 1508242 h 4210442"/>
              <a:gd name="connsiteX23" fmla="*/ 4890949 w 5283866"/>
              <a:gd name="connsiteY23" fmla="*/ 1517893 h 4210442"/>
              <a:gd name="connsiteX24" fmla="*/ 4916868 w 5283866"/>
              <a:gd name="connsiteY24" fmla="*/ 1557599 h 4210442"/>
              <a:gd name="connsiteX25" fmla="*/ 4928448 w 5283866"/>
              <a:gd name="connsiteY25" fmla="*/ 1577453 h 4210442"/>
              <a:gd name="connsiteX26" fmla="*/ 4998760 w 5283866"/>
              <a:gd name="connsiteY26" fmla="*/ 1701809 h 4210442"/>
              <a:gd name="connsiteX27" fmla="*/ 4986903 w 5283866"/>
              <a:gd name="connsiteY27" fmla="*/ 1736550 h 4210442"/>
              <a:gd name="connsiteX28" fmla="*/ 4869716 w 5283866"/>
              <a:gd name="connsiteY28" fmla="*/ 1904472 h 4210442"/>
              <a:gd name="connsiteX29" fmla="*/ 4994348 w 5283866"/>
              <a:gd name="connsiteY29" fmla="*/ 1951346 h 4210442"/>
              <a:gd name="connsiteX30" fmla="*/ 5001792 w 5283866"/>
              <a:gd name="connsiteY30" fmla="*/ 2030756 h 4210442"/>
              <a:gd name="connsiteX31" fmla="*/ 5065212 w 5283866"/>
              <a:gd name="connsiteY31" fmla="*/ 2119543 h 4210442"/>
              <a:gd name="connsiteX32" fmla="*/ 5204732 w 5283866"/>
              <a:gd name="connsiteY32" fmla="*/ 2244450 h 4210442"/>
              <a:gd name="connsiteX33" fmla="*/ 5283866 w 5283866"/>
              <a:gd name="connsiteY33" fmla="*/ 2328272 h 4210442"/>
              <a:gd name="connsiteX34" fmla="*/ 5147380 w 5283866"/>
              <a:gd name="connsiteY34" fmla="*/ 2350606 h 4210442"/>
              <a:gd name="connsiteX35" fmla="*/ 5126148 w 5283866"/>
              <a:gd name="connsiteY35" fmla="*/ 2363566 h 4210442"/>
              <a:gd name="connsiteX36" fmla="*/ 5142417 w 5283866"/>
              <a:gd name="connsiteY36" fmla="*/ 2407682 h 4210442"/>
              <a:gd name="connsiteX37" fmla="*/ 5164200 w 5283866"/>
              <a:gd name="connsiteY37" fmla="*/ 2451526 h 4210442"/>
              <a:gd name="connsiteX38" fmla="*/ 5149034 w 5283866"/>
              <a:gd name="connsiteY38" fmla="*/ 2485992 h 4210442"/>
              <a:gd name="connsiteX39" fmla="*/ 5042601 w 5283866"/>
              <a:gd name="connsiteY39" fmla="*/ 2635164 h 4210442"/>
              <a:gd name="connsiteX40" fmla="*/ 4955194 w 5283866"/>
              <a:gd name="connsiteY40" fmla="*/ 2694445 h 4210442"/>
              <a:gd name="connsiteX41" fmla="*/ 4756116 w 5283866"/>
              <a:gd name="connsiteY41" fmla="*/ 2963836 h 4210442"/>
              <a:gd name="connsiteX42" fmla="*/ 4693523 w 5283866"/>
              <a:gd name="connsiteY42" fmla="*/ 3051244 h 4210442"/>
              <a:gd name="connsiteX43" fmla="*/ 4739848 w 5283866"/>
              <a:gd name="connsiteY43" fmla="*/ 3082125 h 4210442"/>
              <a:gd name="connsiteX44" fmla="*/ 4651060 w 5283866"/>
              <a:gd name="connsiteY44" fmla="*/ 3173670 h 4210442"/>
              <a:gd name="connsiteX45" fmla="*/ 4546556 w 5283866"/>
              <a:gd name="connsiteY45" fmla="*/ 3275413 h 4210442"/>
              <a:gd name="connsiteX46" fmla="*/ 4519261 w 5283866"/>
              <a:gd name="connsiteY46" fmla="*/ 3302437 h 4210442"/>
              <a:gd name="connsiteX47" fmla="*/ 2364961 w 5283866"/>
              <a:gd name="connsiteY47" fmla="*/ 4209597 h 4210442"/>
              <a:gd name="connsiteX48" fmla="*/ 1796951 w 5283866"/>
              <a:gd name="connsiteY48" fmla="*/ 4075867 h 4210442"/>
              <a:gd name="connsiteX49" fmla="*/ 1572227 w 5283866"/>
              <a:gd name="connsiteY49" fmla="*/ 3971917 h 4210442"/>
              <a:gd name="connsiteX50" fmla="*/ 1284364 w 5283866"/>
              <a:gd name="connsiteY50" fmla="*/ 3805097 h 4210442"/>
              <a:gd name="connsiteX51" fmla="*/ 976645 w 5283866"/>
              <a:gd name="connsiteY51" fmla="*/ 3670815 h 4210442"/>
              <a:gd name="connsiteX52" fmla="*/ 871866 w 5283866"/>
              <a:gd name="connsiteY52" fmla="*/ 3547839 h 4210442"/>
              <a:gd name="connsiteX53" fmla="*/ 835195 w 5283866"/>
              <a:gd name="connsiteY53" fmla="*/ 3513373 h 4210442"/>
              <a:gd name="connsiteX54" fmla="*/ 743375 w 5283866"/>
              <a:gd name="connsiteY54" fmla="*/ 3468427 h 4210442"/>
              <a:gd name="connsiteX55" fmla="*/ 583175 w 5283866"/>
              <a:gd name="connsiteY55" fmla="*/ 3371370 h 4210442"/>
              <a:gd name="connsiteX56" fmla="*/ 641906 w 5283866"/>
              <a:gd name="connsiteY56" fmla="*/ 3349311 h 4210442"/>
              <a:gd name="connsiteX57" fmla="*/ 810930 w 5283866"/>
              <a:gd name="connsiteY57" fmla="*/ 3408042 h 4210442"/>
              <a:gd name="connsiteX58" fmla="*/ 933908 w 5283866"/>
              <a:gd name="connsiteY58" fmla="*/ 3423758 h 4210442"/>
              <a:gd name="connsiteX59" fmla="*/ 760747 w 5283866"/>
              <a:gd name="connsiteY59" fmla="*/ 3321187 h 4210442"/>
              <a:gd name="connsiteX60" fmla="*/ 593101 w 5283866"/>
              <a:gd name="connsiteY60" fmla="*/ 3187731 h 4210442"/>
              <a:gd name="connsiteX61" fmla="*/ 722419 w 5283866"/>
              <a:gd name="connsiteY61" fmla="*/ 3213374 h 4210442"/>
              <a:gd name="connsiteX62" fmla="*/ 727934 w 5283866"/>
              <a:gd name="connsiteY62" fmla="*/ 3195451 h 4210442"/>
              <a:gd name="connsiteX63" fmla="*/ 615987 w 5283866"/>
              <a:gd name="connsiteY63" fmla="*/ 3036630 h 4210442"/>
              <a:gd name="connsiteX64" fmla="*/ 560564 w 5283866"/>
              <a:gd name="connsiteY64" fmla="*/ 2972660 h 4210442"/>
              <a:gd name="connsiteX65" fmla="*/ 311302 w 5283866"/>
              <a:gd name="connsiteY65" fmla="*/ 2779924 h 4210442"/>
              <a:gd name="connsiteX66" fmla="*/ 547882 w 5283866"/>
              <a:gd name="connsiteY66" fmla="*/ 2865952 h 4210442"/>
              <a:gd name="connsiteX67" fmla="*/ 303582 w 5283866"/>
              <a:gd name="connsiteY67" fmla="*/ 2678453 h 4210442"/>
              <a:gd name="connsiteX68" fmla="*/ 185016 w 5283866"/>
              <a:gd name="connsiteY68" fmla="*/ 2609244 h 4210442"/>
              <a:gd name="connsiteX69" fmla="*/ 154963 w 5283866"/>
              <a:gd name="connsiteY69" fmla="*/ 2568435 h 4210442"/>
              <a:gd name="connsiteX70" fmla="*/ 207627 w 5283866"/>
              <a:gd name="connsiteY70" fmla="*/ 2559612 h 4210442"/>
              <a:gd name="connsiteX71" fmla="*/ 369207 w 5283866"/>
              <a:gd name="connsiteY71" fmla="*/ 2575330 h 4210442"/>
              <a:gd name="connsiteX72" fmla="*/ 169852 w 5283866"/>
              <a:gd name="connsiteY72" fmla="*/ 2449319 h 4210442"/>
              <a:gd name="connsiteX73" fmla="*/ 319299 w 5283866"/>
              <a:gd name="connsiteY73" fmla="*/ 2468619 h 4210442"/>
              <a:gd name="connsiteX74" fmla="*/ 362313 w 5283866"/>
              <a:gd name="connsiteY74" fmla="*/ 2418988 h 4210442"/>
              <a:gd name="connsiteX75" fmla="*/ 431798 w 5283866"/>
              <a:gd name="connsiteY75" fmla="*/ 2338750 h 4210442"/>
              <a:gd name="connsiteX76" fmla="*/ 479775 w 5283866"/>
              <a:gd name="connsiteY76" fmla="*/ 2294082 h 4210442"/>
              <a:gd name="connsiteX77" fmla="*/ 499903 w 5283866"/>
              <a:gd name="connsiteY77" fmla="*/ 2153458 h 4210442"/>
              <a:gd name="connsiteX78" fmla="*/ 458544 w 5283866"/>
              <a:gd name="connsiteY78" fmla="*/ 1999599 h 4210442"/>
              <a:gd name="connsiteX79" fmla="*/ 346596 w 5283866"/>
              <a:gd name="connsiteY79" fmla="*/ 1921843 h 4210442"/>
              <a:gd name="connsiteX80" fmla="*/ 378857 w 5283866"/>
              <a:gd name="connsiteY80" fmla="*/ 1834435 h 4210442"/>
              <a:gd name="connsiteX81" fmla="*/ 617091 w 5283866"/>
              <a:gd name="connsiteY81" fmla="*/ 1887376 h 4210442"/>
              <a:gd name="connsiteX82" fmla="*/ 260568 w 5283866"/>
              <a:gd name="connsiteY82" fmla="*/ 1679198 h 4210442"/>
              <a:gd name="connsiteX83" fmla="*/ 320402 w 5283866"/>
              <a:gd name="connsiteY83" fmla="*/ 1668720 h 4210442"/>
              <a:gd name="connsiteX84" fmla="*/ 317920 w 5283866"/>
              <a:gd name="connsiteY84" fmla="*/ 1652452 h 4210442"/>
              <a:gd name="connsiteX85" fmla="*/ 321779 w 5283866"/>
              <a:gd name="connsiteY85" fmla="*/ 1552359 h 4210442"/>
              <a:gd name="connsiteX86" fmla="*/ 331707 w 5283866"/>
              <a:gd name="connsiteY86" fmla="*/ 1506313 h 4210442"/>
              <a:gd name="connsiteX87" fmla="*/ 315990 w 5283866"/>
              <a:gd name="connsiteY87" fmla="*/ 1453371 h 4210442"/>
              <a:gd name="connsiteX88" fmla="*/ 583450 w 5283866"/>
              <a:gd name="connsiteY88" fmla="*/ 1474052 h 4210442"/>
              <a:gd name="connsiteX89" fmla="*/ 699809 w 5283866"/>
              <a:gd name="connsiteY89" fmla="*/ 1461919 h 4210442"/>
              <a:gd name="connsiteX90" fmla="*/ 902750 w 5283866"/>
              <a:gd name="connsiteY90" fmla="*/ 1458612 h 4210442"/>
              <a:gd name="connsiteX91" fmla="*/ 996774 w 5283866"/>
              <a:gd name="connsiteY91" fmla="*/ 1468814 h 4210442"/>
              <a:gd name="connsiteX92" fmla="*/ 1077012 w 5283866"/>
              <a:gd name="connsiteY92" fmla="*/ 1455578 h 4210442"/>
              <a:gd name="connsiteX93" fmla="*/ 1000083 w 5283866"/>
              <a:gd name="connsiteY93" fmla="*/ 1393262 h 4210442"/>
              <a:gd name="connsiteX94" fmla="*/ 891720 w 5283866"/>
              <a:gd name="connsiteY94" fmla="*/ 1394089 h 4210442"/>
              <a:gd name="connsiteX95" fmla="*/ 814515 w 5283866"/>
              <a:gd name="connsiteY95" fmla="*/ 1353557 h 4210442"/>
              <a:gd name="connsiteX96" fmla="*/ 740895 w 5283866"/>
              <a:gd name="connsiteY96" fmla="*/ 1280211 h 4210442"/>
              <a:gd name="connsiteX97" fmla="*/ 481154 w 5283866"/>
              <a:gd name="connsiteY97" fmla="*/ 1163301 h 4210442"/>
              <a:gd name="connsiteX98" fmla="*/ 433728 w 5283866"/>
              <a:gd name="connsiteY98" fmla="*/ 1118909 h 4210442"/>
              <a:gd name="connsiteX99" fmla="*/ 1176276 w 5283866"/>
              <a:gd name="connsiteY99" fmla="*/ 1288484 h 4210442"/>
              <a:gd name="connsiteX100" fmla="*/ 946867 w 5283866"/>
              <a:gd name="connsiteY100" fmla="*/ 1217344 h 4210442"/>
              <a:gd name="connsiteX101" fmla="*/ 1102104 w 5283866"/>
              <a:gd name="connsiteY101" fmla="*/ 1230304 h 4210442"/>
              <a:gd name="connsiteX102" fmla="*/ 1188133 w 5283866"/>
              <a:gd name="connsiteY102" fmla="*/ 1182603 h 4210442"/>
              <a:gd name="connsiteX103" fmla="*/ 1187030 w 5283866"/>
              <a:gd name="connsiteY103" fmla="*/ 1169092 h 4210442"/>
              <a:gd name="connsiteX104" fmla="*/ 1123887 w 5283866"/>
              <a:gd name="connsiteY104" fmla="*/ 1124698 h 4210442"/>
              <a:gd name="connsiteX105" fmla="*/ 1086938 w 5283866"/>
              <a:gd name="connsiteY105" fmla="*/ 1096023 h 4210442"/>
              <a:gd name="connsiteX106" fmla="*/ 985744 w 5283866"/>
              <a:gd name="connsiteY106" fmla="*/ 992622 h 4210442"/>
              <a:gd name="connsiteX107" fmla="*/ 1057987 w 5283866"/>
              <a:gd name="connsiteY107" fmla="*/ 981594 h 4210442"/>
              <a:gd name="connsiteX108" fmla="*/ 1084733 w 5283866"/>
              <a:gd name="connsiteY108" fmla="*/ 960086 h 4210442"/>
              <a:gd name="connsiteX109" fmla="*/ 1064605 w 5283866"/>
              <a:gd name="connsiteY109" fmla="*/ 929756 h 4210442"/>
              <a:gd name="connsiteX110" fmla="*/ 840985 w 5283866"/>
              <a:gd name="connsiteY110" fmla="*/ 836558 h 4210442"/>
              <a:gd name="connsiteX111" fmla="*/ 823615 w 5283866"/>
              <a:gd name="connsiteY111" fmla="*/ 764315 h 4210442"/>
              <a:gd name="connsiteX112" fmla="*/ 865526 w 5283866"/>
              <a:gd name="connsiteY112" fmla="*/ 753562 h 4210442"/>
              <a:gd name="connsiteX113" fmla="*/ 914331 w 5283866"/>
              <a:gd name="connsiteY113" fmla="*/ 758525 h 4210442"/>
              <a:gd name="connsiteX114" fmla="*/ 875452 w 5283866"/>
              <a:gd name="connsiteY114" fmla="*/ 701724 h 4210442"/>
              <a:gd name="connsiteX115" fmla="*/ 717181 w 5283866"/>
              <a:gd name="connsiteY115" fmla="*/ 644371 h 4210442"/>
              <a:gd name="connsiteX116" fmla="*/ 755783 w 5283866"/>
              <a:gd name="connsiteY116" fmla="*/ 591707 h 4210442"/>
              <a:gd name="connsiteX117" fmla="*/ 0 w 5283866"/>
              <a:gd name="connsiteY117" fmla="*/ 352370 h 4210442"/>
              <a:gd name="connsiteX118" fmla="*/ 135937 w 5283866"/>
              <a:gd name="connsiteY118" fmla="*/ 349889 h 4210442"/>
              <a:gd name="connsiteX119" fmla="*/ 421595 w 5283866"/>
              <a:gd name="connsiteY119" fmla="*/ 385458 h 4210442"/>
              <a:gd name="connsiteX120" fmla="*/ 564424 w 5283866"/>
              <a:gd name="connsiteY120" fmla="*/ 379393 h 4210442"/>
              <a:gd name="connsiteX121" fmla="*/ 698432 w 5283866"/>
              <a:gd name="connsiteY121" fmla="*/ 398694 h 4210442"/>
              <a:gd name="connsiteX122" fmla="*/ 815067 w 5283866"/>
              <a:gd name="connsiteY122" fmla="*/ 398694 h 4210442"/>
              <a:gd name="connsiteX123" fmla="*/ 705876 w 5283866"/>
              <a:gd name="connsiteY123" fmla="*/ 370568 h 4210442"/>
              <a:gd name="connsiteX124" fmla="*/ 775360 w 5283866"/>
              <a:gd name="connsiteY124" fmla="*/ 345477 h 4210442"/>
              <a:gd name="connsiteX125" fmla="*/ 787493 w 5283866"/>
              <a:gd name="connsiteY125" fmla="*/ 315146 h 4210442"/>
              <a:gd name="connsiteX126" fmla="*/ 819202 w 5283866"/>
              <a:gd name="connsiteY126" fmla="*/ 291709 h 4210442"/>
              <a:gd name="connsiteX127" fmla="*/ 998705 w 5283866"/>
              <a:gd name="connsiteY127" fmla="*/ 303291 h 4210442"/>
              <a:gd name="connsiteX128" fmla="*/ 880139 w 5283866"/>
              <a:gd name="connsiteY128" fmla="*/ 206783 h 4210442"/>
              <a:gd name="connsiteX129" fmla="*/ 804037 w 5283866"/>
              <a:gd name="connsiteY129" fmla="*/ 190790 h 4210442"/>
              <a:gd name="connsiteX130" fmla="*/ 786666 w 5283866"/>
              <a:gd name="connsiteY130" fmla="*/ 149707 h 4210442"/>
              <a:gd name="connsiteX131" fmla="*/ 821960 w 5283866"/>
              <a:gd name="connsiteY131" fmla="*/ 140884 h 4210442"/>
              <a:gd name="connsiteX132" fmla="*/ 997325 w 5283866"/>
              <a:gd name="connsiteY132" fmla="*/ 174800 h 4210442"/>
              <a:gd name="connsiteX133" fmla="*/ 1026829 w 5283866"/>
              <a:gd name="connsiteY133" fmla="*/ 161287 h 4210442"/>
              <a:gd name="connsiteX134" fmla="*/ 696777 w 5283866"/>
              <a:gd name="connsiteY134" fmla="*/ 73604 h 4210442"/>
              <a:gd name="connsiteX135" fmla="*/ 701741 w 5283866"/>
              <a:gd name="connsiteY135" fmla="*/ 50444 h 4210442"/>
              <a:gd name="connsiteX136" fmla="*/ 992362 w 5283866"/>
              <a:gd name="connsiteY136" fmla="*/ 86289 h 4210442"/>
              <a:gd name="connsiteX137" fmla="*/ 806519 w 5283866"/>
              <a:gd name="connsiteY137" fmla="*/ 18183 h 4210442"/>
              <a:gd name="connsiteX138" fmla="*/ 839883 w 5283866"/>
              <a:gd name="connsiteY138" fmla="*/ 18 h 4210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5283866" h="4210442">
                <a:moveTo>
                  <a:pt x="839883" y="18"/>
                </a:moveTo>
                <a:cubicBezTo>
                  <a:pt x="851945" y="328"/>
                  <a:pt x="864423" y="4671"/>
                  <a:pt x="875727" y="6050"/>
                </a:cubicBezTo>
                <a:cubicBezTo>
                  <a:pt x="1125267" y="36932"/>
                  <a:pt x="1374804" y="70296"/>
                  <a:pt x="1624617" y="99799"/>
                </a:cubicBezTo>
                <a:cubicBezTo>
                  <a:pt x="1858164" y="127373"/>
                  <a:pt x="2093363" y="133714"/>
                  <a:pt x="2328012" y="148051"/>
                </a:cubicBezTo>
                <a:cubicBezTo>
                  <a:pt x="2612016" y="165424"/>
                  <a:pt x="2895470" y="189965"/>
                  <a:pt x="3177820" y="228566"/>
                </a:cubicBezTo>
                <a:cubicBezTo>
                  <a:pt x="3373866" y="255590"/>
                  <a:pt x="3571843" y="274338"/>
                  <a:pt x="3770646" y="252831"/>
                </a:cubicBezTo>
                <a:cubicBezTo>
                  <a:pt x="3780572" y="251727"/>
                  <a:pt x="3791878" y="248144"/>
                  <a:pt x="3800149" y="251727"/>
                </a:cubicBezTo>
                <a:cubicBezTo>
                  <a:pt x="3896658" y="291986"/>
                  <a:pt x="4001986" y="263033"/>
                  <a:pt x="4102076" y="288400"/>
                </a:cubicBezTo>
                <a:cubicBezTo>
                  <a:pt x="4076434" y="386286"/>
                  <a:pt x="3966416" y="378289"/>
                  <a:pt x="3904377" y="446120"/>
                </a:cubicBezTo>
                <a:cubicBezTo>
                  <a:pt x="4005570" y="473141"/>
                  <a:pt x="4096562" y="500439"/>
                  <a:pt x="4188933" y="520843"/>
                </a:cubicBezTo>
                <a:cubicBezTo>
                  <a:pt x="4286818" y="542350"/>
                  <a:pt x="4369813" y="600531"/>
                  <a:pt x="4465492" y="626449"/>
                </a:cubicBezTo>
                <a:cubicBezTo>
                  <a:pt x="4485897" y="631964"/>
                  <a:pt x="4510437" y="651264"/>
                  <a:pt x="4517606" y="670015"/>
                </a:cubicBezTo>
                <a:cubicBezTo>
                  <a:pt x="4540768" y="730677"/>
                  <a:pt x="5003171" y="900804"/>
                  <a:pt x="4948576" y="954847"/>
                </a:cubicBezTo>
                <a:cubicBezTo>
                  <a:pt x="4925966" y="977182"/>
                  <a:pt x="4896738" y="993174"/>
                  <a:pt x="4866132" y="1015233"/>
                </a:cubicBezTo>
                <a:cubicBezTo>
                  <a:pt x="4912180" y="1056869"/>
                  <a:pt x="4964017" y="1075067"/>
                  <a:pt x="5019164" y="1087474"/>
                </a:cubicBezTo>
                <a:cubicBezTo>
                  <a:pt x="5035708" y="1091335"/>
                  <a:pt x="5051977" y="1099055"/>
                  <a:pt x="5053630" y="1117806"/>
                </a:cubicBezTo>
                <a:cubicBezTo>
                  <a:pt x="5055284" y="1137382"/>
                  <a:pt x="5038464" y="1145101"/>
                  <a:pt x="5024404" y="1154202"/>
                </a:cubicBezTo>
                <a:cubicBezTo>
                  <a:pt x="5004826" y="1166885"/>
                  <a:pt x="4985800" y="1177916"/>
                  <a:pt x="4960984" y="1179569"/>
                </a:cubicBezTo>
                <a:cubicBezTo>
                  <a:pt x="4920176" y="1182051"/>
                  <a:pt x="4900600" y="1217344"/>
                  <a:pt x="4876887" y="1243814"/>
                </a:cubicBezTo>
                <a:cubicBezTo>
                  <a:pt x="4863652" y="1258705"/>
                  <a:pt x="4857034" y="1288759"/>
                  <a:pt x="4880195" y="1293998"/>
                </a:cubicBezTo>
                <a:cubicBezTo>
                  <a:pt x="4935892" y="1306682"/>
                  <a:pt x="4931480" y="1343355"/>
                  <a:pt x="4930104" y="1384991"/>
                </a:cubicBezTo>
                <a:cubicBezTo>
                  <a:pt x="4928173" y="1436553"/>
                  <a:pt x="4895360" y="1460265"/>
                  <a:pt x="4855103" y="1480119"/>
                </a:cubicBezTo>
                <a:cubicBezTo>
                  <a:pt x="4841316" y="1487011"/>
                  <a:pt x="4821740" y="1486735"/>
                  <a:pt x="4816500" y="1508242"/>
                </a:cubicBezTo>
                <a:cubicBezTo>
                  <a:pt x="4839110" y="1528648"/>
                  <a:pt x="4866684" y="1512103"/>
                  <a:pt x="4890949" y="1517893"/>
                </a:cubicBezTo>
                <a:cubicBezTo>
                  <a:pt x="4911077" y="1522581"/>
                  <a:pt x="4944441" y="1520100"/>
                  <a:pt x="4916868" y="1557599"/>
                </a:cubicBezTo>
                <a:cubicBezTo>
                  <a:pt x="4908870" y="1568352"/>
                  <a:pt x="4918245" y="1576625"/>
                  <a:pt x="4928448" y="1577453"/>
                </a:cubicBezTo>
                <a:cubicBezTo>
                  <a:pt x="5010066" y="1586000"/>
                  <a:pt x="4972566" y="1661827"/>
                  <a:pt x="4998760" y="1701809"/>
                </a:cubicBezTo>
                <a:cubicBezTo>
                  <a:pt x="5005928" y="1712836"/>
                  <a:pt x="4998208" y="1731862"/>
                  <a:pt x="4986903" y="1736550"/>
                </a:cubicBezTo>
                <a:cubicBezTo>
                  <a:pt x="4914660" y="1767432"/>
                  <a:pt x="4904735" y="1841053"/>
                  <a:pt x="4869716" y="1904472"/>
                </a:cubicBezTo>
                <a:cubicBezTo>
                  <a:pt x="4907768" y="1929562"/>
                  <a:pt x="4953264" y="1935077"/>
                  <a:pt x="4994348" y="1951346"/>
                </a:cubicBezTo>
                <a:cubicBezTo>
                  <a:pt x="5037087" y="1968441"/>
                  <a:pt x="5037087" y="1981125"/>
                  <a:pt x="5001792" y="2030756"/>
                </a:cubicBezTo>
                <a:cubicBezTo>
                  <a:pt x="5093611" y="2041511"/>
                  <a:pt x="5093611" y="2041511"/>
                  <a:pt x="5065212" y="2119543"/>
                </a:cubicBezTo>
                <a:cubicBezTo>
                  <a:pt x="5142142" y="2126712"/>
                  <a:pt x="5192876" y="2163660"/>
                  <a:pt x="5204732" y="2244450"/>
                </a:cubicBezTo>
                <a:cubicBezTo>
                  <a:pt x="5210523" y="2283604"/>
                  <a:pt x="5245265" y="2302077"/>
                  <a:pt x="5283866" y="2328272"/>
                </a:cubicBezTo>
                <a:cubicBezTo>
                  <a:pt x="5235890" y="2353641"/>
                  <a:pt x="5203354" y="2406580"/>
                  <a:pt x="5147380" y="2350606"/>
                </a:cubicBezTo>
                <a:cubicBezTo>
                  <a:pt x="5126976" y="2330203"/>
                  <a:pt x="5128904" y="2356121"/>
                  <a:pt x="5126148" y="2363566"/>
                </a:cubicBezTo>
                <a:cubicBezTo>
                  <a:pt x="5119532" y="2381764"/>
                  <a:pt x="5133316" y="2393897"/>
                  <a:pt x="5142417" y="2407682"/>
                </a:cubicBezTo>
                <a:cubicBezTo>
                  <a:pt x="5151240" y="2421470"/>
                  <a:pt x="5161718" y="2436083"/>
                  <a:pt x="5164200" y="2451526"/>
                </a:cubicBezTo>
                <a:cubicBezTo>
                  <a:pt x="5165852" y="2462279"/>
                  <a:pt x="5157858" y="2477994"/>
                  <a:pt x="5149034" y="2485992"/>
                </a:cubicBezTo>
                <a:cubicBezTo>
                  <a:pt x="5102710" y="2528178"/>
                  <a:pt x="5130284" y="2623031"/>
                  <a:pt x="5042601" y="2635164"/>
                </a:cubicBezTo>
                <a:cubicBezTo>
                  <a:pt x="5003171" y="2640677"/>
                  <a:pt x="4984146" y="2675420"/>
                  <a:pt x="4955194" y="2694445"/>
                </a:cubicBezTo>
                <a:cubicBezTo>
                  <a:pt x="4854552" y="2760897"/>
                  <a:pt x="4787272" y="2846375"/>
                  <a:pt x="4756116" y="2963836"/>
                </a:cubicBezTo>
                <a:cubicBezTo>
                  <a:pt x="4747568" y="2996372"/>
                  <a:pt x="4714754" y="3022569"/>
                  <a:pt x="4693523" y="3051244"/>
                </a:cubicBezTo>
                <a:cubicBezTo>
                  <a:pt x="4703726" y="3072199"/>
                  <a:pt x="4759424" y="3026979"/>
                  <a:pt x="4739848" y="3082125"/>
                </a:cubicBezTo>
                <a:cubicBezTo>
                  <a:pt x="4724958" y="3123486"/>
                  <a:pt x="4686906" y="3149129"/>
                  <a:pt x="4651060" y="3173670"/>
                </a:cubicBezTo>
                <a:cubicBezTo>
                  <a:pt x="4610252" y="3201518"/>
                  <a:pt x="4565032" y="3223852"/>
                  <a:pt x="4546556" y="3275413"/>
                </a:cubicBezTo>
                <a:cubicBezTo>
                  <a:pt x="4542697" y="3286444"/>
                  <a:pt x="4530288" y="3298024"/>
                  <a:pt x="4519261" y="3302437"/>
                </a:cubicBezTo>
                <a:cubicBezTo>
                  <a:pt x="3944081" y="4209875"/>
                  <a:pt x="2528194" y="4215939"/>
                  <a:pt x="2364961" y="4209597"/>
                </a:cubicBezTo>
                <a:cubicBezTo>
                  <a:pt x="2167260" y="4201602"/>
                  <a:pt x="1980313" y="4145627"/>
                  <a:pt x="1796951" y="4075867"/>
                </a:cubicBezTo>
                <a:cubicBezTo>
                  <a:pt x="1719469" y="4046365"/>
                  <a:pt x="1647505" y="4004453"/>
                  <a:pt x="1572227" y="3971917"/>
                </a:cubicBezTo>
                <a:cubicBezTo>
                  <a:pt x="1468277" y="3926971"/>
                  <a:pt x="1388040" y="3841219"/>
                  <a:pt x="1284364" y="3805097"/>
                </a:cubicBezTo>
                <a:cubicBezTo>
                  <a:pt x="1177655" y="3767873"/>
                  <a:pt x="1086388" y="3699767"/>
                  <a:pt x="976645" y="3670815"/>
                </a:cubicBezTo>
                <a:cubicBezTo>
                  <a:pt x="918742" y="3655375"/>
                  <a:pt x="862768" y="3627527"/>
                  <a:pt x="871866" y="3547839"/>
                </a:cubicBezTo>
                <a:cubicBezTo>
                  <a:pt x="874349" y="3525228"/>
                  <a:pt x="859184" y="3506755"/>
                  <a:pt x="835195" y="3513373"/>
                </a:cubicBezTo>
                <a:cubicBezTo>
                  <a:pt x="789424" y="3525780"/>
                  <a:pt x="768744" y="3492967"/>
                  <a:pt x="743375" y="3468427"/>
                </a:cubicBezTo>
                <a:cubicBezTo>
                  <a:pt x="698156" y="3424863"/>
                  <a:pt x="655142" y="3378540"/>
                  <a:pt x="583175" y="3371370"/>
                </a:cubicBezTo>
                <a:cubicBezTo>
                  <a:pt x="596961" y="3337178"/>
                  <a:pt x="620399" y="3342142"/>
                  <a:pt x="641906" y="3349311"/>
                </a:cubicBezTo>
                <a:cubicBezTo>
                  <a:pt x="698432" y="3368062"/>
                  <a:pt x="754405" y="3389293"/>
                  <a:pt x="810930" y="3408042"/>
                </a:cubicBezTo>
                <a:cubicBezTo>
                  <a:pt x="847878" y="3420175"/>
                  <a:pt x="884551" y="3437271"/>
                  <a:pt x="933908" y="3423758"/>
                </a:cubicBezTo>
                <a:cubicBezTo>
                  <a:pt x="891445" y="3354826"/>
                  <a:pt x="819202" y="3342418"/>
                  <a:pt x="760747" y="3321187"/>
                </a:cubicBezTo>
                <a:cubicBezTo>
                  <a:pt x="687678" y="3294441"/>
                  <a:pt x="644664" y="3243980"/>
                  <a:pt x="593101" y="3187731"/>
                </a:cubicBezTo>
                <a:cubicBezTo>
                  <a:pt x="646869" y="3174220"/>
                  <a:pt x="680233" y="3215581"/>
                  <a:pt x="722419" y="3213374"/>
                </a:cubicBezTo>
                <a:cubicBezTo>
                  <a:pt x="724627" y="3206207"/>
                  <a:pt x="728486" y="3195729"/>
                  <a:pt x="727934" y="3195451"/>
                </a:cubicBezTo>
                <a:cubicBezTo>
                  <a:pt x="659002" y="3164570"/>
                  <a:pt x="626741" y="3106666"/>
                  <a:pt x="615987" y="3036630"/>
                </a:cubicBezTo>
                <a:cubicBezTo>
                  <a:pt x="610473" y="3000510"/>
                  <a:pt x="585381" y="2989205"/>
                  <a:pt x="560564" y="2972660"/>
                </a:cubicBezTo>
                <a:cubicBezTo>
                  <a:pt x="473984" y="2913930"/>
                  <a:pt x="382441" y="2860713"/>
                  <a:pt x="311302" y="2779924"/>
                </a:cubicBezTo>
                <a:cubicBezTo>
                  <a:pt x="393471" y="2790677"/>
                  <a:pt x="459371" y="2843341"/>
                  <a:pt x="547882" y="2865952"/>
                </a:cubicBezTo>
                <a:cubicBezTo>
                  <a:pt x="477570" y="2777166"/>
                  <a:pt x="386577" y="2732222"/>
                  <a:pt x="303582" y="2678453"/>
                </a:cubicBezTo>
                <a:cubicBezTo>
                  <a:pt x="265806" y="2653913"/>
                  <a:pt x="230790" y="2622479"/>
                  <a:pt x="185016" y="2609244"/>
                </a:cubicBezTo>
                <a:cubicBezTo>
                  <a:pt x="168748" y="2604556"/>
                  <a:pt x="142002" y="2594630"/>
                  <a:pt x="154963" y="2568435"/>
                </a:cubicBezTo>
                <a:cubicBezTo>
                  <a:pt x="165990" y="2546654"/>
                  <a:pt x="187773" y="2553269"/>
                  <a:pt x="207627" y="2559612"/>
                </a:cubicBezTo>
                <a:cubicBezTo>
                  <a:pt x="255328" y="2575330"/>
                  <a:pt x="304685" y="2575604"/>
                  <a:pt x="369207" y="2575330"/>
                </a:cubicBezTo>
                <a:cubicBezTo>
                  <a:pt x="315163" y="2503363"/>
                  <a:pt x="216174" y="2524871"/>
                  <a:pt x="169852" y="2449319"/>
                </a:cubicBezTo>
                <a:cubicBezTo>
                  <a:pt x="227755" y="2436083"/>
                  <a:pt x="272424" y="2463381"/>
                  <a:pt x="319299" y="2468619"/>
                </a:cubicBezTo>
                <a:cubicBezTo>
                  <a:pt x="361761" y="2473307"/>
                  <a:pt x="372239" y="2460624"/>
                  <a:pt x="362313" y="2418988"/>
                </a:cubicBezTo>
                <a:cubicBezTo>
                  <a:pt x="346873" y="2354190"/>
                  <a:pt x="370034" y="2321102"/>
                  <a:pt x="431798" y="2338750"/>
                </a:cubicBezTo>
                <a:cubicBezTo>
                  <a:pt x="489149" y="2355293"/>
                  <a:pt x="495215" y="2331030"/>
                  <a:pt x="479775" y="2294082"/>
                </a:cubicBezTo>
                <a:cubicBezTo>
                  <a:pt x="457716" y="2240315"/>
                  <a:pt x="482807" y="2198678"/>
                  <a:pt x="499903" y="2153458"/>
                </a:cubicBezTo>
                <a:cubicBezTo>
                  <a:pt x="526099" y="2084525"/>
                  <a:pt x="515069" y="2050885"/>
                  <a:pt x="458544" y="1999599"/>
                </a:cubicBezTo>
                <a:cubicBezTo>
                  <a:pt x="426835" y="1970921"/>
                  <a:pt x="392645" y="1946658"/>
                  <a:pt x="346596" y="1921843"/>
                </a:cubicBezTo>
                <a:cubicBezTo>
                  <a:pt x="452753" y="1908331"/>
                  <a:pt x="341358" y="1862836"/>
                  <a:pt x="378857" y="1834435"/>
                </a:cubicBezTo>
                <a:cubicBezTo>
                  <a:pt x="453856" y="1822854"/>
                  <a:pt x="515069" y="1913294"/>
                  <a:pt x="617091" y="1887376"/>
                </a:cubicBezTo>
                <a:cubicBezTo>
                  <a:pt x="491080" y="1809066"/>
                  <a:pt x="351835" y="1783423"/>
                  <a:pt x="260568" y="1679198"/>
                </a:cubicBezTo>
                <a:cubicBezTo>
                  <a:pt x="281523" y="1655484"/>
                  <a:pt x="302479" y="1677543"/>
                  <a:pt x="320402" y="1668720"/>
                </a:cubicBezTo>
                <a:cubicBezTo>
                  <a:pt x="319850" y="1663205"/>
                  <a:pt x="321230" y="1654932"/>
                  <a:pt x="317920" y="1652452"/>
                </a:cubicBezTo>
                <a:cubicBezTo>
                  <a:pt x="249815" y="1595650"/>
                  <a:pt x="248711" y="1594273"/>
                  <a:pt x="321779" y="1552359"/>
                </a:cubicBezTo>
                <a:cubicBezTo>
                  <a:pt x="347424" y="1537746"/>
                  <a:pt x="345218" y="1524786"/>
                  <a:pt x="331707" y="1506313"/>
                </a:cubicBezTo>
                <a:cubicBezTo>
                  <a:pt x="322055" y="1493353"/>
                  <a:pt x="310475" y="1481772"/>
                  <a:pt x="315990" y="1453371"/>
                </a:cubicBezTo>
                <a:cubicBezTo>
                  <a:pt x="355971" y="1489769"/>
                  <a:pt x="549259" y="1477912"/>
                  <a:pt x="583450" y="1474052"/>
                </a:cubicBezTo>
                <a:cubicBezTo>
                  <a:pt x="621777" y="1469917"/>
                  <a:pt x="659553" y="1452269"/>
                  <a:pt x="699809" y="1461919"/>
                </a:cubicBezTo>
                <a:cubicBezTo>
                  <a:pt x="732070" y="1469641"/>
                  <a:pt x="881516" y="1544364"/>
                  <a:pt x="902750" y="1458612"/>
                </a:cubicBezTo>
                <a:cubicBezTo>
                  <a:pt x="903853" y="1454475"/>
                  <a:pt x="964237" y="1464127"/>
                  <a:pt x="996774" y="1468814"/>
                </a:cubicBezTo>
                <a:cubicBezTo>
                  <a:pt x="1025451" y="1472674"/>
                  <a:pt x="1057712" y="1489769"/>
                  <a:pt x="1077012" y="1455578"/>
                </a:cubicBezTo>
                <a:cubicBezTo>
                  <a:pt x="1088317" y="1435450"/>
                  <a:pt x="1041719" y="1396571"/>
                  <a:pt x="1000083" y="1393262"/>
                </a:cubicBezTo>
                <a:cubicBezTo>
                  <a:pt x="963961" y="1390229"/>
                  <a:pt x="926186" y="1385817"/>
                  <a:pt x="891720" y="1394089"/>
                </a:cubicBezTo>
                <a:cubicBezTo>
                  <a:pt x="849258" y="1404017"/>
                  <a:pt x="826372" y="1388024"/>
                  <a:pt x="814515" y="1353557"/>
                </a:cubicBezTo>
                <a:cubicBezTo>
                  <a:pt x="801280" y="1315506"/>
                  <a:pt x="775911" y="1297858"/>
                  <a:pt x="740895" y="1280211"/>
                </a:cubicBezTo>
                <a:cubicBezTo>
                  <a:pt x="655967" y="1237474"/>
                  <a:pt x="574352" y="1188118"/>
                  <a:pt x="481154" y="1163301"/>
                </a:cubicBezTo>
                <a:cubicBezTo>
                  <a:pt x="462679" y="1158337"/>
                  <a:pt x="442276" y="1151719"/>
                  <a:pt x="433728" y="1118909"/>
                </a:cubicBezTo>
                <a:cubicBezTo>
                  <a:pt x="686023" y="1167987"/>
                  <a:pt x="915984" y="1295929"/>
                  <a:pt x="1176276" y="1288484"/>
                </a:cubicBezTo>
                <a:cubicBezTo>
                  <a:pt x="1105137" y="1247950"/>
                  <a:pt x="1022694" y="1245745"/>
                  <a:pt x="946867" y="1217344"/>
                </a:cubicBezTo>
                <a:cubicBezTo>
                  <a:pt x="1000635" y="1196113"/>
                  <a:pt x="1051094" y="1218172"/>
                  <a:pt x="1102104" y="1230304"/>
                </a:cubicBezTo>
                <a:cubicBezTo>
                  <a:pt x="1144843" y="1240230"/>
                  <a:pt x="1183446" y="1241885"/>
                  <a:pt x="1188133" y="1182603"/>
                </a:cubicBezTo>
                <a:cubicBezTo>
                  <a:pt x="1186478" y="1178742"/>
                  <a:pt x="1186754" y="1173780"/>
                  <a:pt x="1187030" y="1169092"/>
                </a:cubicBezTo>
                <a:cubicBezTo>
                  <a:pt x="1172690" y="1144552"/>
                  <a:pt x="1150358" y="1131868"/>
                  <a:pt x="1123887" y="1124698"/>
                </a:cubicBezTo>
                <a:cubicBezTo>
                  <a:pt x="1107894" y="1120286"/>
                  <a:pt x="1086663" y="1113668"/>
                  <a:pt x="1086938" y="1096023"/>
                </a:cubicBezTo>
                <a:cubicBezTo>
                  <a:pt x="1087765" y="1030674"/>
                  <a:pt x="1036756" y="1011647"/>
                  <a:pt x="985744" y="992622"/>
                </a:cubicBezTo>
                <a:cubicBezTo>
                  <a:pt x="1014145" y="960086"/>
                  <a:pt x="1036479" y="984074"/>
                  <a:pt x="1057987" y="981594"/>
                </a:cubicBezTo>
                <a:cubicBezTo>
                  <a:pt x="1072049" y="979939"/>
                  <a:pt x="1084733" y="976906"/>
                  <a:pt x="1084733" y="960086"/>
                </a:cubicBezTo>
                <a:cubicBezTo>
                  <a:pt x="1085008" y="946023"/>
                  <a:pt x="1078390" y="930030"/>
                  <a:pt x="1064605" y="929756"/>
                </a:cubicBezTo>
                <a:cubicBezTo>
                  <a:pt x="978300" y="927273"/>
                  <a:pt x="930599" y="836833"/>
                  <a:pt x="840985" y="836558"/>
                </a:cubicBezTo>
                <a:cubicBezTo>
                  <a:pt x="787493" y="836558"/>
                  <a:pt x="868834" y="785547"/>
                  <a:pt x="823615" y="764315"/>
                </a:cubicBezTo>
                <a:cubicBezTo>
                  <a:pt x="813687" y="759628"/>
                  <a:pt x="849533" y="752460"/>
                  <a:pt x="865526" y="753562"/>
                </a:cubicBezTo>
                <a:cubicBezTo>
                  <a:pt x="881242" y="754665"/>
                  <a:pt x="895304" y="768175"/>
                  <a:pt x="914331" y="758525"/>
                </a:cubicBezTo>
                <a:cubicBezTo>
                  <a:pt x="924808" y="724059"/>
                  <a:pt x="897787" y="711375"/>
                  <a:pt x="875452" y="701724"/>
                </a:cubicBezTo>
                <a:cubicBezTo>
                  <a:pt x="823889" y="679390"/>
                  <a:pt x="773706" y="652369"/>
                  <a:pt x="717181" y="644371"/>
                </a:cubicBezTo>
                <a:cubicBezTo>
                  <a:pt x="697053" y="641614"/>
                  <a:pt x="746133" y="604666"/>
                  <a:pt x="755783" y="591707"/>
                </a:cubicBezTo>
                <a:cubicBezTo>
                  <a:pt x="528304" y="455496"/>
                  <a:pt x="254778" y="462388"/>
                  <a:pt x="0" y="352370"/>
                </a:cubicBezTo>
                <a:cubicBezTo>
                  <a:pt x="56250" y="330864"/>
                  <a:pt x="97610" y="346580"/>
                  <a:pt x="135937" y="349889"/>
                </a:cubicBezTo>
                <a:cubicBezTo>
                  <a:pt x="231615" y="358160"/>
                  <a:pt x="326193" y="375256"/>
                  <a:pt x="421595" y="385458"/>
                </a:cubicBezTo>
                <a:cubicBezTo>
                  <a:pt x="468469" y="390421"/>
                  <a:pt x="512035" y="409172"/>
                  <a:pt x="564424" y="379393"/>
                </a:cubicBezTo>
                <a:cubicBezTo>
                  <a:pt x="599443" y="359540"/>
                  <a:pt x="655418" y="381046"/>
                  <a:pt x="698432" y="398694"/>
                </a:cubicBezTo>
                <a:cubicBezTo>
                  <a:pt x="734000" y="413307"/>
                  <a:pt x="767916" y="417167"/>
                  <a:pt x="815067" y="398694"/>
                </a:cubicBezTo>
                <a:cubicBezTo>
                  <a:pt x="772328" y="387389"/>
                  <a:pt x="739515" y="377463"/>
                  <a:pt x="705876" y="370568"/>
                </a:cubicBezTo>
                <a:cubicBezTo>
                  <a:pt x="679130" y="365055"/>
                  <a:pt x="742825" y="342719"/>
                  <a:pt x="775360" y="345477"/>
                </a:cubicBezTo>
                <a:cubicBezTo>
                  <a:pt x="820857" y="349337"/>
                  <a:pt x="795214" y="335000"/>
                  <a:pt x="787493" y="315146"/>
                </a:cubicBezTo>
                <a:cubicBezTo>
                  <a:pt x="779221" y="293915"/>
                  <a:pt x="803761" y="287298"/>
                  <a:pt x="819202" y="291709"/>
                </a:cubicBezTo>
                <a:cubicBezTo>
                  <a:pt x="878484" y="309081"/>
                  <a:pt x="937491" y="278474"/>
                  <a:pt x="998705" y="303291"/>
                </a:cubicBezTo>
                <a:cubicBezTo>
                  <a:pt x="983263" y="242077"/>
                  <a:pt x="949899" y="215331"/>
                  <a:pt x="880139" y="206783"/>
                </a:cubicBezTo>
                <a:cubicBezTo>
                  <a:pt x="853944" y="203475"/>
                  <a:pt x="826647" y="208438"/>
                  <a:pt x="804037" y="190790"/>
                </a:cubicBezTo>
                <a:cubicBezTo>
                  <a:pt x="791076" y="180590"/>
                  <a:pt x="776463" y="168457"/>
                  <a:pt x="786666" y="149707"/>
                </a:cubicBezTo>
                <a:cubicBezTo>
                  <a:pt x="793834" y="136471"/>
                  <a:pt x="809276" y="136471"/>
                  <a:pt x="821960" y="140884"/>
                </a:cubicBezTo>
                <a:cubicBezTo>
                  <a:pt x="878761" y="160461"/>
                  <a:pt x="938043" y="167630"/>
                  <a:pt x="997325" y="174800"/>
                </a:cubicBezTo>
                <a:cubicBezTo>
                  <a:pt x="1006426" y="175902"/>
                  <a:pt x="1016626" y="179487"/>
                  <a:pt x="1026829" y="161287"/>
                </a:cubicBezTo>
                <a:cubicBezTo>
                  <a:pt x="915984" y="131783"/>
                  <a:pt x="810655" y="89872"/>
                  <a:pt x="696777" y="73604"/>
                </a:cubicBezTo>
                <a:cubicBezTo>
                  <a:pt x="698432" y="65884"/>
                  <a:pt x="700086" y="58164"/>
                  <a:pt x="701741" y="50444"/>
                </a:cubicBezTo>
                <a:cubicBezTo>
                  <a:pt x="790801" y="61471"/>
                  <a:pt x="879864" y="72501"/>
                  <a:pt x="992362" y="86289"/>
                </a:cubicBezTo>
                <a:cubicBezTo>
                  <a:pt x="923153" y="42446"/>
                  <a:pt x="857805" y="57060"/>
                  <a:pt x="806519" y="18183"/>
                </a:cubicBezTo>
                <a:cubicBezTo>
                  <a:pt x="816170" y="3431"/>
                  <a:pt x="827820" y="-292"/>
                  <a:pt x="839883" y="18"/>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solidFill>
                <a:schemeClr val="tx1"/>
              </a:solidFill>
            </a:endParaRPr>
          </a:p>
        </p:txBody>
      </p:sp>
      <p:pic>
        <p:nvPicPr>
          <p:cNvPr id="7" name="Graphic 6" descr="Robot">
            <a:extLst>
              <a:ext uri="{FF2B5EF4-FFF2-40B4-BE49-F238E27FC236}">
                <a16:creationId xmlns:a16="http://schemas.microsoft.com/office/drawing/2014/main" id="{93FB7462-6BE0-1BDB-5DCD-5DC9725C251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455346" y="2766817"/>
            <a:ext cx="2751667" cy="2751667"/>
          </a:xfrm>
          <a:prstGeom prst="rect">
            <a:avLst/>
          </a:prstGeom>
        </p:spPr>
      </p:pic>
    </p:spTree>
    <p:extLst>
      <p:ext uri="{BB962C8B-B14F-4D97-AF65-F5344CB8AC3E}">
        <p14:creationId xmlns:p14="http://schemas.microsoft.com/office/powerpoint/2010/main" val="3189277439"/>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ECC07320-C2CA-4E29-8481-9D9E143C7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icture containing electronics, computer component, circuit component, electronic engineering&#10;&#10;Description automatically generated">
            <a:extLst>
              <a:ext uri="{FF2B5EF4-FFF2-40B4-BE49-F238E27FC236}">
                <a16:creationId xmlns:a16="http://schemas.microsoft.com/office/drawing/2014/main" id="{ED037DAF-0640-0F70-3D49-529F864FDE47}"/>
              </a:ext>
            </a:extLst>
          </p:cNvPr>
          <p:cNvPicPr>
            <a:picLocks noChangeAspect="1"/>
          </p:cNvPicPr>
          <p:nvPr/>
        </p:nvPicPr>
        <p:blipFill rotWithShape="1">
          <a:blip r:embed="rId2">
            <a:extLst>
              <a:ext uri="{28A0092B-C50C-407E-A947-70E740481C1C}">
                <a14:useLocalDpi xmlns:a14="http://schemas.microsoft.com/office/drawing/2010/main" val="0"/>
              </a:ext>
            </a:extLst>
          </a:blip>
          <a:srcRect t="7531" b="7531"/>
          <a:stretch/>
        </p:blipFill>
        <p:spPr>
          <a:xfrm>
            <a:off x="-132215" y="10"/>
            <a:ext cx="9669642" cy="6857990"/>
          </a:xfrm>
          <a:prstGeom prst="rect">
            <a:avLst/>
          </a:prstGeom>
        </p:spPr>
      </p:pic>
      <p:sp>
        <p:nvSpPr>
          <p:cNvPr id="19" name="Rectangle 18">
            <a:extLst>
              <a:ext uri="{FF2B5EF4-FFF2-40B4-BE49-F238E27FC236}">
                <a16:creationId xmlns:a16="http://schemas.microsoft.com/office/drawing/2014/main" id="{178FB36B-5BFE-42CA-BC60-1115E0D95E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06AAEA3-BA71-2A19-F367-8EF8E533B71A}"/>
              </a:ext>
            </a:extLst>
          </p:cNvPr>
          <p:cNvSpPr>
            <a:spLocks noGrp="1"/>
          </p:cNvSpPr>
          <p:nvPr>
            <p:ph type="title"/>
          </p:nvPr>
        </p:nvSpPr>
        <p:spPr>
          <a:xfrm>
            <a:off x="8310383" y="26664"/>
            <a:ext cx="3445765" cy="1007532"/>
          </a:xfrm>
          <a:noFill/>
        </p:spPr>
        <p:txBody>
          <a:bodyPr vert="horz" lIns="91440" tIns="45720" rIns="91440" bIns="45720" rtlCol="0" anchor="b">
            <a:normAutofit/>
          </a:bodyPr>
          <a:lstStyle/>
          <a:p>
            <a:pPr algn="ctr"/>
            <a:r>
              <a:rPr lang="en-US" sz="5200" dirty="0"/>
              <a:t>Hardware</a:t>
            </a:r>
          </a:p>
        </p:txBody>
      </p:sp>
      <p:sp>
        <p:nvSpPr>
          <p:cNvPr id="3" name="Content Placeholder 2">
            <a:extLst>
              <a:ext uri="{FF2B5EF4-FFF2-40B4-BE49-F238E27FC236}">
                <a16:creationId xmlns:a16="http://schemas.microsoft.com/office/drawing/2014/main" id="{659ACD07-4754-7071-9BE1-1C01DF83299B}"/>
              </a:ext>
            </a:extLst>
          </p:cNvPr>
          <p:cNvSpPr>
            <a:spLocks noGrp="1"/>
          </p:cNvSpPr>
          <p:nvPr>
            <p:ph idx="1"/>
          </p:nvPr>
        </p:nvSpPr>
        <p:spPr>
          <a:xfrm>
            <a:off x="8779423" y="945626"/>
            <a:ext cx="2775186" cy="594328"/>
          </a:xfrm>
          <a:noFill/>
        </p:spPr>
        <p:txBody>
          <a:bodyPr vert="horz" lIns="91440" tIns="45720" rIns="91440" bIns="45720" rtlCol="0">
            <a:normAutofit/>
          </a:bodyPr>
          <a:lstStyle/>
          <a:p>
            <a:pPr marL="0" indent="0">
              <a:buNone/>
            </a:pPr>
            <a:r>
              <a:rPr lang="en-US" sz="2400" dirty="0"/>
              <a:t>Nvidia Jetson Board</a:t>
            </a:r>
          </a:p>
        </p:txBody>
      </p:sp>
      <p:sp>
        <p:nvSpPr>
          <p:cNvPr id="4" name="Rectangle 2">
            <a:extLst>
              <a:ext uri="{FF2B5EF4-FFF2-40B4-BE49-F238E27FC236}">
                <a16:creationId xmlns:a16="http://schemas.microsoft.com/office/drawing/2014/main" id="{EB52DB0F-D6D2-342A-2A35-F59F4CD59226}"/>
              </a:ext>
            </a:extLst>
          </p:cNvPr>
          <p:cNvSpPr>
            <a:spLocks noChangeArrowheads="1"/>
          </p:cNvSpPr>
          <p:nvPr/>
        </p:nvSpPr>
        <p:spPr bwMode="auto">
          <a:xfrm>
            <a:off x="8779423" y="1673252"/>
            <a:ext cx="3205661" cy="4455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200000"/>
              </a:lnSpc>
              <a:spcBef>
                <a:spcPct val="0"/>
              </a:spcBef>
              <a:spcAft>
                <a:spcPct val="0"/>
              </a:spcAft>
              <a:buClrTx/>
              <a:buSzTx/>
              <a:buFontTx/>
              <a:buNone/>
              <a:tabLst/>
            </a:pPr>
            <a:r>
              <a:rPr kumimoji="0" lang="en-US" altLang="en-IL" sz="1600" b="0" i="0" u="none" strike="noStrike" cap="none" normalizeH="0" baseline="0" dirty="0">
                <a:ln>
                  <a:noFill/>
                </a:ln>
                <a:solidFill>
                  <a:srgbClr val="000000"/>
                </a:solidFill>
                <a:effectLst/>
                <a:ea typeface="David" panose="020E0502060401010101" pitchFamily="34" charset="-79"/>
              </a:rPr>
              <a:t>The NVIDIA Jetson is a small, low-power embedded computing device designed for AI and machine learning applications. It's powered by an ARM processor and NVIDIA's Maxwell GPU architecture, which provides high-performance computing for edge devices and embedded systems</a:t>
            </a:r>
            <a:endParaRPr kumimoji="0" lang="en-US" altLang="en-IL" sz="2400" b="0" i="0" u="none" strike="noStrike" cap="none" normalizeH="0" baseline="0" dirty="0">
              <a:ln>
                <a:noFill/>
              </a:ln>
              <a:solidFill>
                <a:schemeClr val="tx1"/>
              </a:solidFill>
              <a:effectLst/>
            </a:endParaRPr>
          </a:p>
        </p:txBody>
      </p:sp>
      <p:sp>
        <p:nvSpPr>
          <p:cNvPr id="6" name="Rectangle 3">
            <a:extLst>
              <a:ext uri="{FF2B5EF4-FFF2-40B4-BE49-F238E27FC236}">
                <a16:creationId xmlns:a16="http://schemas.microsoft.com/office/drawing/2014/main" id="{2DAD9AAE-7061-16DF-49F2-722E24734D57}"/>
              </a:ext>
            </a:extLst>
          </p:cNvPr>
          <p:cNvSpPr>
            <a:spLocks noChangeArrowheads="1"/>
          </p:cNvSpPr>
          <p:nvPr/>
        </p:nvSpPr>
        <p:spPr bwMode="auto">
          <a:xfrm>
            <a:off x="844826" y="367423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L"/>
          </a:p>
        </p:txBody>
      </p:sp>
    </p:spTree>
    <p:extLst>
      <p:ext uri="{BB962C8B-B14F-4D97-AF65-F5344CB8AC3E}">
        <p14:creationId xmlns:p14="http://schemas.microsoft.com/office/powerpoint/2010/main" val="1439268639"/>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1181</TotalTime>
  <Words>433</Words>
  <Application>Microsoft Office PowerPoint</Application>
  <PresentationFormat>Widescreen</PresentationFormat>
  <Paragraphs>59</Paragraphs>
  <Slides>23</Slides>
  <Notes>0</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23</vt:i4>
      </vt:variant>
    </vt:vector>
  </HeadingPairs>
  <TitlesOfParts>
    <vt:vector size="30" baseType="lpstr">
      <vt:lpstr>Arial</vt:lpstr>
      <vt:lpstr>Calibri</vt:lpstr>
      <vt:lpstr>Calibri Light</vt:lpstr>
      <vt:lpstr>Inter</vt:lpstr>
      <vt:lpstr>Josefin Sans</vt:lpstr>
      <vt:lpstr>Open Sans</vt:lpstr>
      <vt:lpstr>Office Theme</vt:lpstr>
      <vt:lpstr>High-Alert</vt:lpstr>
      <vt:lpstr>Agenda</vt:lpstr>
      <vt:lpstr>Problem</vt:lpstr>
      <vt:lpstr>"God himself is not secure, having given man dominion over his work”</vt:lpstr>
      <vt:lpstr>Problem</vt:lpstr>
      <vt:lpstr>Solution </vt:lpstr>
      <vt:lpstr>High-Alert </vt:lpstr>
      <vt:lpstr>Existing methods</vt:lpstr>
      <vt:lpstr>Hardware</vt:lpstr>
      <vt:lpstr>Software</vt:lpstr>
      <vt:lpstr>How Will The System Work?</vt:lpstr>
      <vt:lpstr>Object Detection</vt:lpstr>
      <vt:lpstr>Score</vt:lpstr>
      <vt:lpstr>Alert</vt:lpstr>
      <vt:lpstr>Activity Diagram</vt:lpstr>
      <vt:lpstr>Usecase Diagram</vt:lpstr>
      <vt:lpstr>Example</vt:lpstr>
      <vt:lpstr>Now The Handsome One</vt:lpstr>
      <vt:lpstr>CNN</vt:lpstr>
      <vt:lpstr>Architecture</vt:lpstr>
      <vt:lpstr>Challenges</vt:lpstr>
      <vt:lpstr>Q&amp;A</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High-Alert</dc:title>
  <dc:creator>haim hadad</dc:creator>
  <cp:lastModifiedBy>haim hadad</cp:lastModifiedBy>
  <cp:revision>23</cp:revision>
  <dcterms:created xsi:type="dcterms:W3CDTF">2023-06-05T16:16:12Z</dcterms:created>
  <dcterms:modified xsi:type="dcterms:W3CDTF">2023-06-13T06:52:30Z</dcterms:modified>
</cp:coreProperties>
</file>